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1" r:id="rId1"/>
    <p:sldMasterId id="2147483692" r:id="rId2"/>
    <p:sldMasterId id="2147483693" r:id="rId3"/>
  </p:sldMasterIdLst>
  <p:notesMasterIdLst>
    <p:notesMasterId r:id="rId67"/>
  </p:notesMasterIdLst>
  <p:sldIdLst>
    <p:sldId id="256" r:id="rId4"/>
    <p:sldId id="258" r:id="rId5"/>
    <p:sldId id="316" r:id="rId6"/>
    <p:sldId id="259" r:id="rId7"/>
    <p:sldId id="260" r:id="rId8"/>
    <p:sldId id="261" r:id="rId9"/>
    <p:sldId id="262" r:id="rId10"/>
    <p:sldId id="263" r:id="rId11"/>
    <p:sldId id="317" r:id="rId12"/>
    <p:sldId id="264" r:id="rId13"/>
    <p:sldId id="265" r:id="rId14"/>
    <p:sldId id="320" r:id="rId15"/>
    <p:sldId id="308" r:id="rId16"/>
    <p:sldId id="309" r:id="rId17"/>
    <p:sldId id="310" r:id="rId18"/>
    <p:sldId id="312" r:id="rId19"/>
    <p:sldId id="313" r:id="rId20"/>
    <p:sldId id="307" r:id="rId21"/>
    <p:sldId id="311" r:id="rId22"/>
    <p:sldId id="314" r:id="rId23"/>
    <p:sldId id="315" r:id="rId24"/>
    <p:sldId id="318" r:id="rId25"/>
    <p:sldId id="319" r:id="rId26"/>
    <p:sldId id="266" r:id="rId27"/>
    <p:sldId id="267" r:id="rId28"/>
    <p:sldId id="268" r:id="rId29"/>
    <p:sldId id="269" r:id="rId30"/>
    <p:sldId id="270" r:id="rId31"/>
    <p:sldId id="271" r:id="rId32"/>
    <p:sldId id="272" r:id="rId33"/>
    <p:sldId id="273" r:id="rId34"/>
    <p:sldId id="274" r:id="rId35"/>
    <p:sldId id="275" r:id="rId36"/>
    <p:sldId id="276" r:id="rId37"/>
    <p:sldId id="277" r:id="rId38"/>
    <p:sldId id="278" r:id="rId39"/>
    <p:sldId id="279" r:id="rId40"/>
    <p:sldId id="280" r:id="rId41"/>
    <p:sldId id="281" r:id="rId42"/>
    <p:sldId id="282" r:id="rId43"/>
    <p:sldId id="283" r:id="rId44"/>
    <p:sldId id="284" r:id="rId45"/>
    <p:sldId id="285" r:id="rId46"/>
    <p:sldId id="286" r:id="rId47"/>
    <p:sldId id="287" r:id="rId48"/>
    <p:sldId id="288" r:id="rId49"/>
    <p:sldId id="289" r:id="rId50"/>
    <p:sldId id="290" r:id="rId51"/>
    <p:sldId id="291" r:id="rId52"/>
    <p:sldId id="292" r:id="rId53"/>
    <p:sldId id="293" r:id="rId54"/>
    <p:sldId id="294" r:id="rId55"/>
    <p:sldId id="295" r:id="rId56"/>
    <p:sldId id="296" r:id="rId57"/>
    <p:sldId id="297" r:id="rId58"/>
    <p:sldId id="298" r:id="rId59"/>
    <p:sldId id="299" r:id="rId60"/>
    <p:sldId id="300" r:id="rId61"/>
    <p:sldId id="301" r:id="rId62"/>
    <p:sldId id="302" r:id="rId63"/>
    <p:sldId id="303" r:id="rId64"/>
    <p:sldId id="304" r:id="rId65"/>
    <p:sldId id="305" r:id="rId6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BC898D-73D6-483E-BE73-9AF59F754CCD}">
  <a:tblStyle styleId="{55BC898D-73D6-483E-BE73-9AF59F754CCD}"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D945F3E-14F0-4515-8B2E-065410B92415}" styleName="Table_1">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E675F343-5956-4328-A885-76DE80CEA503}" styleName="Table_2">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2399307-5400-4A9F-B472-6F69AECF8F02}" styleName="Table_3">
    <a:wholeTbl>
      <a:tcTxStyle b="off" i="off">
        <a:font>
          <a:latin typeface="Calibri"/>
          <a:ea typeface="Calibri"/>
          <a:cs typeface="Calibri"/>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presProps" Target="presProps.xml"/><Relationship Id="rId7" Type="http://schemas.openxmlformats.org/officeDocument/2006/relationships/slide" Target="slides/slide4.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jp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g>
</file>

<file path=ppt/media/image5.png>
</file>

<file path=ppt/media/image50.png>
</file>

<file path=ppt/media/image51.jpg>
</file>

<file path=ppt/media/image52.jpg>
</file>

<file path=ppt/media/image53.jpg>
</file>

<file path=ppt/media/image54.jpg>
</file>

<file path=ppt/media/image55.jp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d4c088211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d4c088211a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bcafd777ef_0_2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0" name="Google Shape;390;gbcafd777ef_0_2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bd3e7666cf_1_1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1" name="Google Shape;401;gbd3e7666cf_1_1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402" name="Google Shape;402;gbd3e7666cf_1_14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800"/>
              <a:buFont typeface="Arial"/>
              <a:buNone/>
            </a:pPr>
            <a:fld id="{00000000-1234-1234-1234-123412341234}" type="slidenum">
              <a:rPr lang="fr"/>
              <a:t>25</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bcafd777ef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9" name="Google Shape;459;gbcafd777ef_0_69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460" name="Google Shape;460;gbcafd777ef_0_69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300"/>
              <a:buFont typeface="Calibri"/>
              <a:buNone/>
            </a:pPr>
            <a:fld id="{00000000-1234-1234-1234-123412341234}" type="slidenum">
              <a:rPr lang="fr"/>
              <a:t>26</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bcafd777ef_0_107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69" name="Google Shape;469;gbcafd777ef_0_107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bcafd777ef_0_9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6" name="Google Shape;486;gbcafd777ef_0_97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52400" lvl="0" indent="0" algn="l" rtl="0">
              <a:spcBef>
                <a:spcPts val="0"/>
              </a:spcBef>
              <a:spcAft>
                <a:spcPts val="0"/>
              </a:spcAft>
              <a:buClr>
                <a:schemeClr val="dk1"/>
              </a:buClr>
              <a:buSzPts val="1200"/>
              <a:buFont typeface="Calibri"/>
              <a:buNone/>
            </a:pPr>
            <a:endParaRPr/>
          </a:p>
        </p:txBody>
      </p:sp>
      <p:sp>
        <p:nvSpPr>
          <p:cNvPr id="487" name="Google Shape;487;gbcafd777ef_0_97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
              <a:t>28</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bcafd777ef_0_6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bcafd777ef_0_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bcafd777ef_0_3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bcafd777ef_0_3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bd3e7666cf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bd3e7666cf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bd3e7666cf_1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4" name="Google Shape;534;gbd3e7666cf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bd3e7666cf_1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1" name="Google Shape;541;gbd3e7666cf_1_1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542" name="Google Shape;542;gbd3e7666cf_1_10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300"/>
              <a:buFont typeface="Calibri"/>
              <a:buNone/>
            </a:pPr>
            <a:fld id="{00000000-1234-1234-1234-123412341234}" type="slidenum">
              <a:rPr lang="fr"/>
              <a:t>33</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e5201f80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e5201f80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bd3e7666cf_1_117: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0" name="Google Shape;550;gbd3e7666cf_1_1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bd3e7666cf_1_12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6" name="Google Shape;556;gbd3e7666cf_1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bd3e7666cf_1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2" name="Google Shape;562;gbd3e7666cf_1_1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563" name="Google Shape;563;gbd3e7666cf_1_12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300"/>
              <a:buFont typeface="Calibri"/>
              <a:buNone/>
            </a:pPr>
            <a:fld id="{00000000-1234-1234-1234-123412341234}" type="slidenum">
              <a:rPr lang="fr"/>
              <a:t>36</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bd3e7666cf_1_13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0" name="Google Shape;570;gbd3e7666cf_1_1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bd3e7666cf_1_14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6" name="Google Shape;576;gbd3e7666cf_1_1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bcafd777ef_0_115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82" name="Google Shape;582;gbcafd777ef_0_11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bcafd777ef_0_3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bcafd777ef_0_3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bcafd777ef_0_25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bcafd777ef_0_252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7" name="Google Shape;597;gbcafd777ef_0_2522: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fr"/>
              <a:t>41</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bcafd777ef_0_25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7" name="Google Shape;607;gbcafd777ef_0_253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08" name="Google Shape;608;gbcafd777ef_0_253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
              <a:t>42</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bcafd777ef_0_25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7" name="Google Shape;617;gbcafd777ef_0_25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18" name="Google Shape;618;gbcafd777ef_0_25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
              <a:t>43</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e5201f8087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e5201f8087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bcafd777ef_0_129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29" name="Google Shape;629;gbcafd777ef_0_12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bcafd777ef_0_3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bcafd777ef_0_3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bcafd777ef_0_31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bcafd777ef_0_314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gbcafd777ef_0_3146: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fr"/>
              <a:t>46</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bcafd777ef_0_31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4" name="Google Shape;654;gbcafd777ef_0_315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55" name="Google Shape;655;gbcafd777ef_0_315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
              <a:t>47</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bcafd777ef_0_31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4" name="Google Shape;664;gbcafd777ef_0_316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65" name="Google Shape;665;gbcafd777ef_0_316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
              <a:t>48</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bcafd777ef_0_229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76" name="Google Shape;676;gbcafd777ef_0_22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bcafd777ef_0_3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bcafd777ef_0_3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bcafd777ef_0_31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bcafd777ef_0_317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91" name="Google Shape;691;gbcafd777ef_0_3176: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fr"/>
              <a:t>51</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bcafd777ef_0_31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1" name="Google Shape;701;gbcafd777ef_0_31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2" name="Google Shape;702;gbcafd777ef_0_318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
              <a:t>52</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bcafd777ef_0_31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1" name="Google Shape;711;gbcafd777ef_0_319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12" name="Google Shape;712;gbcafd777ef_0_319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
              <a:t>53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e5201f808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e5201f808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bcafd777ef_0_143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23" name="Google Shape;723;gbcafd777ef_0_14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bcafd777ef_0_32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bcafd777ef_0_3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bcafd777ef_0_32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bcafd777ef_0_320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38" name="Google Shape;738;gbcafd777ef_0_3206: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fr"/>
              <a:t>56</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bcafd777ef_0_32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8" name="Google Shape;748;gbcafd777ef_0_32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9" name="Google Shape;749;gbcafd777ef_0_321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
              <a:t>57</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bcafd777ef_0_32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8" name="Google Shape;758;gbcafd777ef_0_322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59" name="Google Shape;759;gbcafd777ef_0_322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fr"/>
              <a:t>58</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bcafd777ef_0_16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0" name="Google Shape;770;gbcafd777ef_0_16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bcafd777ef_0_6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7" name="Google Shape;777;gbcafd777ef_0_67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778" name="Google Shape;778;gbcafd777ef_0_67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300"/>
              <a:buFont typeface="Calibri"/>
              <a:buNone/>
            </a:pPr>
            <a:fld id="{00000000-1234-1234-1234-123412341234}" type="slidenum">
              <a:rPr lang="fr"/>
              <a:t>60</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bcafd777ef_0_24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1" name="Google Shape;791;gbcafd777ef_0_243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92" name="Google Shape;792;gbcafd777ef_0_243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fr"/>
              <a:t>61</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bcafd777ef_0_15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3" name="Google Shape;803;gbcafd777ef_0_15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04" name="Google Shape;804;gbcafd777ef_0_15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fr"/>
              <a:t>62</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bcafd777ef_0_32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bcafd777ef_0_3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e5f3e533b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e5f3e533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e5f3e533b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e5f3e533b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201f8087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201f8087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e5201f8087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e5201f8087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e5201f8087_1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e5201f8087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8" Type="http://schemas.openxmlformats.org/officeDocument/2006/relationships/hyperlink" Target="https://twitter.com/EPSA" TargetMode="External"/><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hyperlink" Target="https://www.facebook.com/EPSA/" TargetMode="External"/><Relationship Id="rId1" Type="http://schemas.openxmlformats.org/officeDocument/2006/relationships/slideMaster" Target="../slideMasters/slideMaster2.xml"/><Relationship Id="rId6" Type="http://schemas.openxmlformats.org/officeDocument/2006/relationships/hyperlink" Target="https://www.instagram.com/EPSA" TargetMode="External"/><Relationship Id="rId5" Type="http://schemas.openxmlformats.org/officeDocument/2006/relationships/image" Target="../media/image5.png"/><Relationship Id="rId10" Type="http://schemas.openxmlformats.org/officeDocument/2006/relationships/hyperlink" Target="http://www.alstom.com/" TargetMode="External"/><Relationship Id="rId4" Type="http://schemas.openxmlformats.org/officeDocument/2006/relationships/hyperlink" Target="https://www.linkedin.com/company/EPSA" TargetMode="External"/><Relationship Id="rId9"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www.facebook.com/EPSA/" TargetMode="External"/><Relationship Id="rId7" Type="http://schemas.openxmlformats.org/officeDocument/2006/relationships/hyperlink" Target="https://www.instagram.com/EPSA" TargetMode="External"/><Relationship Id="rId2" Type="http://schemas.openxmlformats.org/officeDocument/2006/relationships/hyperlink" Target="http://www.alstom.com/" TargetMode="External"/><Relationship Id="rId1" Type="http://schemas.openxmlformats.org/officeDocument/2006/relationships/slideMaster" Target="../slideMasters/slideMaster2.xml"/><Relationship Id="rId6" Type="http://schemas.openxmlformats.org/officeDocument/2006/relationships/image" Target="../media/image9.png"/><Relationship Id="rId5" Type="http://schemas.openxmlformats.org/officeDocument/2006/relationships/hyperlink" Target="https://www.linkedin.com/company/EPSA" TargetMode="External"/><Relationship Id="rId10" Type="http://schemas.openxmlformats.org/officeDocument/2006/relationships/image" Target="../media/image11.png"/><Relationship Id="rId4" Type="http://schemas.openxmlformats.org/officeDocument/2006/relationships/image" Target="../media/image8.png"/><Relationship Id="rId9" Type="http://schemas.openxmlformats.org/officeDocument/2006/relationships/hyperlink" Target="https://twitter.com/EPSA"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8" Type="http://schemas.openxmlformats.org/officeDocument/2006/relationships/hyperlink" Target="https://twitter.com/EPSA" TargetMode="External"/><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hyperlink" Target="https://www.facebook.com/EPSA/" TargetMode="External"/><Relationship Id="rId1" Type="http://schemas.openxmlformats.org/officeDocument/2006/relationships/slideMaster" Target="../slideMasters/slideMaster3.xml"/><Relationship Id="rId6" Type="http://schemas.openxmlformats.org/officeDocument/2006/relationships/hyperlink" Target="https://www.instagram.com/EPSA" TargetMode="External"/><Relationship Id="rId5" Type="http://schemas.openxmlformats.org/officeDocument/2006/relationships/image" Target="../media/image5.png"/><Relationship Id="rId10" Type="http://schemas.openxmlformats.org/officeDocument/2006/relationships/hyperlink" Target="http://www.alstom.com/" TargetMode="External"/><Relationship Id="rId4" Type="http://schemas.openxmlformats.org/officeDocument/2006/relationships/hyperlink" Target="https://www.linkedin.com/company/EPSA" TargetMode="External"/><Relationship Id="rId9" Type="http://schemas.openxmlformats.org/officeDocument/2006/relationships/image" Target="../media/image7.png"/></Relationships>
</file>

<file path=ppt/slideLayouts/_rels/slideLayout4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www.facebook.com/EPSA/" TargetMode="External"/><Relationship Id="rId7" Type="http://schemas.openxmlformats.org/officeDocument/2006/relationships/hyperlink" Target="https://www.instagram.com/EPSA" TargetMode="External"/><Relationship Id="rId2" Type="http://schemas.openxmlformats.org/officeDocument/2006/relationships/hyperlink" Target="http://www.alstom.com/" TargetMode="External"/><Relationship Id="rId1" Type="http://schemas.openxmlformats.org/officeDocument/2006/relationships/slideMaster" Target="../slideMasters/slideMaster3.xml"/><Relationship Id="rId6" Type="http://schemas.openxmlformats.org/officeDocument/2006/relationships/image" Target="../media/image9.png"/><Relationship Id="rId5" Type="http://schemas.openxmlformats.org/officeDocument/2006/relationships/hyperlink" Target="https://www.linkedin.com/company/EPSA" TargetMode="External"/><Relationship Id="rId10" Type="http://schemas.openxmlformats.org/officeDocument/2006/relationships/image" Target="../media/image11.png"/><Relationship Id="rId4" Type="http://schemas.openxmlformats.org/officeDocument/2006/relationships/image" Target="../media/image8.png"/><Relationship Id="rId9" Type="http://schemas.openxmlformats.org/officeDocument/2006/relationships/hyperlink" Target="https://twitter.com/EPSA"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Diapositive de titre 1">
  <p:cSld name="Diapositive de titre">
    <p:spTree>
      <p:nvGrpSpPr>
        <p:cNvPr id="1" name="Shape 50"/>
        <p:cNvGrpSpPr/>
        <p:nvPr/>
      </p:nvGrpSpPr>
      <p:grpSpPr>
        <a:xfrm>
          <a:off x="0" y="0"/>
          <a:ext cx="0" cy="0"/>
          <a:chOff x="0" y="0"/>
          <a:chExt cx="0" cy="0"/>
        </a:xfrm>
      </p:grpSpPr>
      <p:pic>
        <p:nvPicPr>
          <p:cNvPr id="51" name="Google Shape;51;p13" descr="A picture containing object&#10;&#10;Description automatically generated"/>
          <p:cNvPicPr preferRelativeResize="0"/>
          <p:nvPr/>
        </p:nvPicPr>
        <p:blipFill rotWithShape="1">
          <a:blip r:embed="rId2">
            <a:alphaModFix/>
          </a:blip>
          <a:srcRect/>
          <a:stretch/>
        </p:blipFill>
        <p:spPr>
          <a:xfrm>
            <a:off x="836712" y="1861577"/>
            <a:ext cx="3557244" cy="764809"/>
          </a:xfrm>
          <a:prstGeom prst="rect">
            <a:avLst/>
          </a:prstGeom>
          <a:noFill/>
          <a:ln>
            <a:noFill/>
          </a:ln>
        </p:spPr>
      </p:pic>
      <p:pic>
        <p:nvPicPr>
          <p:cNvPr id="52" name="Google Shape;52;p13" descr="A picture containing text, transport, map&#10;&#10;Description automatically generated"/>
          <p:cNvPicPr preferRelativeResize="0"/>
          <p:nvPr/>
        </p:nvPicPr>
        <p:blipFill rotWithShape="1">
          <a:blip r:embed="rId3">
            <a:alphaModFix/>
          </a:blip>
          <a:srcRect/>
          <a:stretch/>
        </p:blipFill>
        <p:spPr>
          <a:xfrm>
            <a:off x="4757430" y="1142176"/>
            <a:ext cx="3546012" cy="2854538"/>
          </a:xfrm>
          <a:prstGeom prst="rect">
            <a:avLst/>
          </a:prstGeom>
          <a:noFill/>
          <a:ln>
            <a:noFill/>
          </a:ln>
        </p:spPr>
      </p:pic>
      <p:cxnSp>
        <p:nvCxnSpPr>
          <p:cNvPr id="53" name="Google Shape;53;p13"/>
          <p:cNvCxnSpPr/>
          <p:nvPr/>
        </p:nvCxnSpPr>
        <p:spPr>
          <a:xfrm>
            <a:off x="4661115" y="1180415"/>
            <a:ext cx="0" cy="2782500"/>
          </a:xfrm>
          <a:prstGeom prst="straightConnector1">
            <a:avLst/>
          </a:prstGeom>
          <a:noFill/>
          <a:ln w="19050" cap="flat" cmpd="sng">
            <a:solidFill>
              <a:srgbClr val="E00000"/>
            </a:solidFill>
            <a:prstDash val="solid"/>
            <a:miter lim="800000"/>
            <a:headEnd type="none" w="sm" len="sm"/>
            <a:tailEnd type="none" w="sm" len="sm"/>
          </a:ln>
        </p:spPr>
      </p:cxnSp>
      <p:sp>
        <p:nvSpPr>
          <p:cNvPr id="54" name="Google Shape;54;p13"/>
          <p:cNvSpPr>
            <a:spLocks noGrp="1"/>
          </p:cNvSpPr>
          <p:nvPr>
            <p:ph type="title"/>
          </p:nvPr>
        </p:nvSpPr>
        <p:spPr>
          <a:xfrm>
            <a:off x="898969" y="2948501"/>
            <a:ext cx="3432600" cy="386100"/>
          </a:xfrm>
          <a:prstGeom prst="roundRect">
            <a:avLst>
              <a:gd name="adj" fmla="val 16667"/>
            </a:avLst>
          </a:prstGeom>
          <a:solidFill>
            <a:schemeClr val="dk1"/>
          </a:solidFill>
          <a:ln>
            <a:noFill/>
          </a:ln>
        </p:spPr>
        <p:txBody>
          <a:bodyPr spcFirstLastPara="1" wrap="square" lIns="48975" tIns="24475" rIns="48975" bIns="24475" anchor="ctr" anchorCtr="0">
            <a:normAutofit/>
          </a:bodyPr>
          <a:lstStyle>
            <a:lvl1pPr lvl="0" algn="ctr" rtl="0">
              <a:lnSpc>
                <a:spcPct val="90000"/>
              </a:lnSpc>
              <a:spcBef>
                <a:spcPts val="0"/>
              </a:spcBef>
              <a:spcAft>
                <a:spcPts val="0"/>
              </a:spcAft>
              <a:buClr>
                <a:schemeClr val="lt1"/>
              </a:buClr>
              <a:buSzPts val="1700"/>
              <a:buFont typeface="Corbel"/>
              <a:buNone/>
              <a:defRPr sz="17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Diapositive de titre">
  <p:cSld name="Diapositive de titre">
    <p:spTree>
      <p:nvGrpSpPr>
        <p:cNvPr id="1" name="Shape 65"/>
        <p:cNvGrpSpPr/>
        <p:nvPr/>
      </p:nvGrpSpPr>
      <p:grpSpPr>
        <a:xfrm>
          <a:off x="0" y="0"/>
          <a:ext cx="0" cy="0"/>
          <a:chOff x="0" y="0"/>
          <a:chExt cx="0" cy="0"/>
        </a:xfrm>
      </p:grpSpPr>
      <p:pic>
        <p:nvPicPr>
          <p:cNvPr id="66" name="Google Shape;66;p15" descr="A picture containing object&#10;&#10;Description automatically generated"/>
          <p:cNvPicPr preferRelativeResize="0"/>
          <p:nvPr/>
        </p:nvPicPr>
        <p:blipFill rotWithShape="1">
          <a:blip r:embed="rId2">
            <a:alphaModFix/>
          </a:blip>
          <a:srcRect/>
          <a:stretch/>
        </p:blipFill>
        <p:spPr>
          <a:xfrm>
            <a:off x="836712" y="1861577"/>
            <a:ext cx="3557244" cy="764809"/>
          </a:xfrm>
          <a:prstGeom prst="rect">
            <a:avLst/>
          </a:prstGeom>
          <a:noFill/>
          <a:ln>
            <a:noFill/>
          </a:ln>
        </p:spPr>
      </p:pic>
      <p:pic>
        <p:nvPicPr>
          <p:cNvPr id="67" name="Google Shape;67;p15" descr="A picture containing text, transport, map&#10;&#10;Description automatically generated"/>
          <p:cNvPicPr preferRelativeResize="0"/>
          <p:nvPr/>
        </p:nvPicPr>
        <p:blipFill rotWithShape="1">
          <a:blip r:embed="rId3">
            <a:alphaModFix/>
          </a:blip>
          <a:srcRect/>
          <a:stretch/>
        </p:blipFill>
        <p:spPr>
          <a:xfrm>
            <a:off x="4757430" y="1142176"/>
            <a:ext cx="3546012" cy="2854538"/>
          </a:xfrm>
          <a:prstGeom prst="rect">
            <a:avLst/>
          </a:prstGeom>
          <a:noFill/>
          <a:ln>
            <a:noFill/>
          </a:ln>
        </p:spPr>
      </p:pic>
      <p:cxnSp>
        <p:nvCxnSpPr>
          <p:cNvPr id="68" name="Google Shape;68;p15"/>
          <p:cNvCxnSpPr/>
          <p:nvPr/>
        </p:nvCxnSpPr>
        <p:spPr>
          <a:xfrm>
            <a:off x="4661115" y="1180415"/>
            <a:ext cx="0" cy="2782500"/>
          </a:xfrm>
          <a:prstGeom prst="straightConnector1">
            <a:avLst/>
          </a:prstGeom>
          <a:noFill/>
          <a:ln w="19050" cap="flat" cmpd="sng">
            <a:solidFill>
              <a:srgbClr val="E00000"/>
            </a:solidFill>
            <a:prstDash val="solid"/>
            <a:miter lim="800000"/>
            <a:headEnd type="none" w="sm" len="sm"/>
            <a:tailEnd type="none" w="sm" len="sm"/>
          </a:ln>
        </p:spPr>
      </p:cxnSp>
      <p:sp>
        <p:nvSpPr>
          <p:cNvPr id="69" name="Google Shape;69;p15"/>
          <p:cNvSpPr>
            <a:spLocks noGrp="1"/>
          </p:cNvSpPr>
          <p:nvPr>
            <p:ph type="title"/>
          </p:nvPr>
        </p:nvSpPr>
        <p:spPr>
          <a:xfrm>
            <a:off x="898969" y="2948501"/>
            <a:ext cx="3432600" cy="386100"/>
          </a:xfrm>
          <a:prstGeom prst="roundRect">
            <a:avLst>
              <a:gd name="adj" fmla="val 16667"/>
            </a:avLst>
          </a:prstGeom>
          <a:solidFill>
            <a:schemeClr val="dk1"/>
          </a:solid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lt1"/>
              </a:buClr>
              <a:buSzPts val="1700"/>
              <a:buFont typeface="Arial"/>
              <a:buNone/>
              <a:defRPr sz="1700">
                <a:solidFill>
                  <a:schemeClr val="lt1"/>
                </a:solidFill>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70" name="Google Shape;70;p15"/>
          <p:cNvSpPr txBox="1">
            <a:spLocks noGrp="1"/>
          </p:cNvSpPr>
          <p:nvPr>
            <p:ph type="sldNum" idx="12"/>
          </p:nvPr>
        </p:nvSpPr>
        <p:spPr>
          <a:xfrm>
            <a:off x="8556784" y="4749851"/>
            <a:ext cx="548700" cy="393900"/>
          </a:xfrm>
          <a:prstGeom prst="rect">
            <a:avLst/>
          </a:prstGeom>
        </p:spPr>
        <p:txBody>
          <a:bodyPr spcFirstLastPara="1" wrap="square" lIns="48975" tIns="24475" rIns="48975" bIns="24475" anchor="t" anchorCtr="0">
            <a:noAutofit/>
          </a:bodyPr>
          <a:lstStyle>
            <a:lvl1pPr lvl="0" rtl="0">
              <a:buNone/>
              <a:defRPr sz="1200"/>
            </a:lvl1pPr>
            <a:lvl2pPr lvl="1" rtl="0">
              <a:buNone/>
              <a:defRPr sz="1200"/>
            </a:lvl2pPr>
            <a:lvl3pPr lvl="2" rtl="0">
              <a:buNone/>
              <a:defRPr sz="1200"/>
            </a:lvl3pPr>
            <a:lvl4pPr lvl="3" rtl="0">
              <a:buNone/>
              <a:defRPr sz="1200"/>
            </a:lvl4pPr>
            <a:lvl5pPr lvl="4" rtl="0">
              <a:buNone/>
              <a:defRPr sz="1200"/>
            </a:lvl5pPr>
            <a:lvl6pPr lvl="5" rtl="0">
              <a:buNone/>
              <a:defRPr sz="1200"/>
            </a:lvl6pPr>
            <a:lvl7pPr lvl="6" rtl="0">
              <a:buNone/>
              <a:defRPr sz="1200"/>
            </a:lvl7pPr>
            <a:lvl8pPr lvl="7" rtl="0">
              <a:buNone/>
              <a:defRPr sz="1200"/>
            </a:lvl8pPr>
            <a:lvl9pPr lvl="8" rtl="0">
              <a:buNone/>
              <a:defRPr sz="1200"/>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439270" y="131007"/>
            <a:ext cx="8347200" cy="4170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1000"/>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73" name="Google Shape;73;p16"/>
          <p:cNvSpPr txBox="1">
            <a:spLocks noGrp="1"/>
          </p:cNvSpPr>
          <p:nvPr>
            <p:ph type="body" idx="1"/>
          </p:nvPr>
        </p:nvSpPr>
        <p:spPr>
          <a:xfrm>
            <a:off x="315794" y="829756"/>
            <a:ext cx="8545200" cy="3758400"/>
          </a:xfrm>
          <a:prstGeom prst="rect">
            <a:avLst/>
          </a:prstGeom>
          <a:noFill/>
          <a:ln>
            <a:noFill/>
          </a:ln>
        </p:spPr>
        <p:txBody>
          <a:bodyPr spcFirstLastPara="1" wrap="square" lIns="48975" tIns="24475" rIns="48975" bIns="24475" anchor="t" anchorCtr="0">
            <a:noAutofit/>
          </a:bodyPr>
          <a:lstStyle>
            <a:lvl1pPr marL="457200" lvl="0" indent="-292100" algn="l" rtl="0">
              <a:lnSpc>
                <a:spcPct val="90000"/>
              </a:lnSpc>
              <a:spcBef>
                <a:spcPts val="700"/>
              </a:spcBef>
              <a:spcAft>
                <a:spcPts val="0"/>
              </a:spcAft>
              <a:buClr>
                <a:schemeClr val="dk1"/>
              </a:buClr>
              <a:buSzPts val="1000"/>
              <a:buChar char="•"/>
              <a:defRPr/>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74" name="Google Shape;74;p16"/>
          <p:cNvSpPr txBox="1">
            <a:spLocks noGrp="1"/>
          </p:cNvSpPr>
          <p:nvPr>
            <p:ph type="sldNum" idx="12"/>
          </p:nvPr>
        </p:nvSpPr>
        <p:spPr>
          <a:xfrm>
            <a:off x="8786425" y="4869656"/>
            <a:ext cx="357600" cy="2739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résentation Sous-Système">
  <p:cSld name="1_Disposition personnalisée">
    <p:spTree>
      <p:nvGrpSpPr>
        <p:cNvPr id="1" name="Shape 75"/>
        <p:cNvGrpSpPr/>
        <p:nvPr/>
      </p:nvGrpSpPr>
      <p:grpSpPr>
        <a:xfrm>
          <a:off x="0" y="0"/>
          <a:ext cx="0" cy="0"/>
          <a:chOff x="0" y="0"/>
          <a:chExt cx="0" cy="0"/>
        </a:xfrm>
      </p:grpSpPr>
      <p:sp>
        <p:nvSpPr>
          <p:cNvPr id="76" name="Google Shape;76;p17"/>
          <p:cNvSpPr txBox="1">
            <a:spLocks noGrp="1"/>
          </p:cNvSpPr>
          <p:nvPr>
            <p:ph type="title"/>
          </p:nvPr>
        </p:nvSpPr>
        <p:spPr>
          <a:xfrm>
            <a:off x="390394" y="110912"/>
            <a:ext cx="8470500" cy="4170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1000"/>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77" name="Google Shape;77;p17"/>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cxnSp>
        <p:nvCxnSpPr>
          <p:cNvPr id="78" name="Google Shape;78;p17"/>
          <p:cNvCxnSpPr/>
          <p:nvPr/>
        </p:nvCxnSpPr>
        <p:spPr>
          <a:xfrm flipH="1">
            <a:off x="4568695" y="700205"/>
            <a:ext cx="6600" cy="4037100"/>
          </a:xfrm>
          <a:prstGeom prst="straightConnector1">
            <a:avLst/>
          </a:prstGeom>
          <a:noFill/>
          <a:ln w="28575" cap="flat" cmpd="sng">
            <a:solidFill>
              <a:schemeClr val="dk2"/>
            </a:solidFill>
            <a:prstDash val="solid"/>
            <a:round/>
            <a:headEnd type="none" w="med" len="med"/>
            <a:tailEnd type="none" w="med" len="med"/>
          </a:ln>
        </p:spPr>
      </p:cxnSp>
      <p:cxnSp>
        <p:nvCxnSpPr>
          <p:cNvPr id="79" name="Google Shape;79;p17"/>
          <p:cNvCxnSpPr/>
          <p:nvPr/>
        </p:nvCxnSpPr>
        <p:spPr>
          <a:xfrm rot="10800000">
            <a:off x="656641" y="1837647"/>
            <a:ext cx="7830600" cy="0"/>
          </a:xfrm>
          <a:prstGeom prst="straightConnector1">
            <a:avLst/>
          </a:prstGeom>
          <a:noFill/>
          <a:ln w="28575" cap="flat" cmpd="sng">
            <a:solidFill>
              <a:schemeClr val="dk2"/>
            </a:solidFill>
            <a:prstDash val="solid"/>
            <a:round/>
            <a:headEnd type="none" w="med" len="med"/>
            <a:tailEnd type="none" w="med" len="med"/>
          </a:ln>
        </p:spPr>
      </p:cxnSp>
      <p:sp>
        <p:nvSpPr>
          <p:cNvPr id="80" name="Google Shape;80;p17"/>
          <p:cNvSpPr/>
          <p:nvPr/>
        </p:nvSpPr>
        <p:spPr>
          <a:xfrm>
            <a:off x="678335" y="737612"/>
            <a:ext cx="3720900" cy="902400"/>
          </a:xfrm>
          <a:prstGeom prst="roundRect">
            <a:avLst>
              <a:gd name="adj" fmla="val 16667"/>
            </a:avLst>
          </a:prstGeom>
          <a:solidFill>
            <a:srgbClr val="F3F3F3"/>
          </a:solidFill>
          <a:ln w="9525" cap="flat" cmpd="sng">
            <a:solidFill>
              <a:schemeClr val="dk2"/>
            </a:solidFill>
            <a:prstDash val="solid"/>
            <a:round/>
            <a:headEnd type="none" w="sm" len="sm"/>
            <a:tailEnd type="none" w="sm" len="sm"/>
          </a:ln>
        </p:spPr>
        <p:txBody>
          <a:bodyPr spcFirstLastPara="1" wrap="square" lIns="48975" tIns="48975" rIns="48975" bIns="48975" anchor="t" anchorCtr="0">
            <a:noAutofit/>
          </a:bodyPr>
          <a:lstStyle/>
          <a:p>
            <a:pPr marL="0" lvl="0" indent="0" algn="ctr" rtl="0">
              <a:spcBef>
                <a:spcPts val="0"/>
              </a:spcBef>
              <a:spcAft>
                <a:spcPts val="0"/>
              </a:spcAft>
              <a:buNone/>
            </a:pPr>
            <a:r>
              <a:rPr lang="fr" sz="1000" b="1"/>
              <a:t>Fonctions Principales</a:t>
            </a:r>
            <a:endParaRPr sz="1000" b="1"/>
          </a:p>
          <a:p>
            <a:pPr marL="0" lvl="0" indent="0" algn="l" rtl="0">
              <a:spcBef>
                <a:spcPts val="0"/>
              </a:spcBef>
              <a:spcAft>
                <a:spcPts val="0"/>
              </a:spcAft>
              <a:buNone/>
            </a:pPr>
            <a:endParaRPr sz="900" b="1"/>
          </a:p>
        </p:txBody>
      </p:sp>
      <p:sp>
        <p:nvSpPr>
          <p:cNvPr id="81" name="Google Shape;81;p17"/>
          <p:cNvSpPr/>
          <p:nvPr/>
        </p:nvSpPr>
        <p:spPr>
          <a:xfrm>
            <a:off x="4718300" y="737612"/>
            <a:ext cx="3720900" cy="9024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48975" tIns="48975" rIns="48975" bIns="48975" anchor="t" anchorCtr="0">
            <a:noAutofit/>
          </a:bodyPr>
          <a:lstStyle/>
          <a:p>
            <a:pPr marL="0" lvl="0" indent="0" algn="ctr" rtl="0">
              <a:spcBef>
                <a:spcPts val="0"/>
              </a:spcBef>
              <a:spcAft>
                <a:spcPts val="0"/>
              </a:spcAft>
              <a:buNone/>
            </a:pPr>
            <a:r>
              <a:rPr lang="fr" sz="1100" b="1"/>
              <a:t>Objectifs</a:t>
            </a:r>
            <a:endParaRPr sz="1100" b="1"/>
          </a:p>
          <a:p>
            <a:pPr marL="0" lvl="0" indent="0" algn="l" rtl="0">
              <a:spcBef>
                <a:spcPts val="0"/>
              </a:spcBef>
              <a:spcAft>
                <a:spcPts val="0"/>
              </a:spcAft>
              <a:buNone/>
            </a:pPr>
            <a:endParaRPr sz="900" b="1"/>
          </a:p>
        </p:txBody>
      </p:sp>
      <p:sp>
        <p:nvSpPr>
          <p:cNvPr id="82" name="Google Shape;82;p17"/>
          <p:cNvSpPr/>
          <p:nvPr/>
        </p:nvSpPr>
        <p:spPr>
          <a:xfrm>
            <a:off x="4718304" y="2056272"/>
            <a:ext cx="3720900" cy="25545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48975" tIns="48975" rIns="48975" bIns="48975" anchor="t" anchorCtr="0">
            <a:noAutofit/>
          </a:bodyPr>
          <a:lstStyle/>
          <a:p>
            <a:pPr marL="0" lvl="0" indent="0" algn="ctr" rtl="0">
              <a:spcBef>
                <a:spcPts val="0"/>
              </a:spcBef>
              <a:spcAft>
                <a:spcPts val="0"/>
              </a:spcAft>
              <a:buNone/>
            </a:pPr>
            <a:r>
              <a:rPr lang="fr" sz="1200" b="1">
                <a:solidFill>
                  <a:srgbClr val="FF0000"/>
                </a:solidFill>
              </a:rPr>
              <a:t>A faire</a:t>
            </a:r>
            <a:endParaRPr sz="1200" b="1">
              <a:solidFill>
                <a:srgbClr val="FF0000"/>
              </a:solidFill>
            </a:endParaRPr>
          </a:p>
          <a:p>
            <a:pPr marL="0" lvl="0" indent="0" algn="l" rtl="0">
              <a:spcBef>
                <a:spcPts val="0"/>
              </a:spcBef>
              <a:spcAft>
                <a:spcPts val="0"/>
              </a:spcAft>
              <a:buNone/>
            </a:pPr>
            <a:endParaRPr sz="1100" b="1">
              <a:solidFill>
                <a:srgbClr val="FF0000"/>
              </a:solidFill>
            </a:endParaRPr>
          </a:p>
        </p:txBody>
      </p:sp>
      <p:sp>
        <p:nvSpPr>
          <p:cNvPr id="83" name="Google Shape;83;p17"/>
          <p:cNvSpPr/>
          <p:nvPr/>
        </p:nvSpPr>
        <p:spPr>
          <a:xfrm>
            <a:off x="678335" y="2056272"/>
            <a:ext cx="3720900" cy="25545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48975" tIns="48975" rIns="48975" bIns="48975" anchor="t" anchorCtr="0">
            <a:noAutofit/>
          </a:bodyPr>
          <a:lstStyle/>
          <a:p>
            <a:pPr marL="0" lvl="0" indent="0" algn="ctr" rtl="0">
              <a:spcBef>
                <a:spcPts val="0"/>
              </a:spcBef>
              <a:spcAft>
                <a:spcPts val="0"/>
              </a:spcAft>
              <a:buNone/>
            </a:pPr>
            <a:r>
              <a:rPr lang="fr" sz="1200" b="1">
                <a:solidFill>
                  <a:srgbClr val="00B050"/>
                </a:solidFill>
              </a:rPr>
              <a:t>Fait</a:t>
            </a:r>
            <a:endParaRPr sz="1200" b="1">
              <a:solidFill>
                <a:srgbClr val="00B050"/>
              </a:solidFill>
            </a:endParaRPr>
          </a:p>
          <a:p>
            <a:pPr marL="0" lvl="0" indent="0" algn="l" rtl="0">
              <a:spcBef>
                <a:spcPts val="0"/>
              </a:spcBef>
              <a:spcAft>
                <a:spcPts val="0"/>
              </a:spcAft>
              <a:buNone/>
            </a:pPr>
            <a:endParaRPr sz="1100" b="1">
              <a:solidFill>
                <a:srgbClr val="00B050"/>
              </a:solidFill>
            </a:endParaRPr>
          </a:p>
        </p:txBody>
      </p:sp>
      <p:sp>
        <p:nvSpPr>
          <p:cNvPr id="84" name="Google Shape;84;p17"/>
          <p:cNvSpPr txBox="1">
            <a:spLocks noGrp="1"/>
          </p:cNvSpPr>
          <p:nvPr>
            <p:ph type="body" idx="1"/>
          </p:nvPr>
        </p:nvSpPr>
        <p:spPr>
          <a:xfrm>
            <a:off x="915428" y="953341"/>
            <a:ext cx="3259800" cy="665700"/>
          </a:xfrm>
          <a:prstGeom prst="rect">
            <a:avLst/>
          </a:prstGeom>
        </p:spPr>
        <p:txBody>
          <a:bodyPr spcFirstLastPara="1" wrap="square" lIns="48975" tIns="24475" rIns="48975" bIns="24475" anchor="t" anchorCtr="0">
            <a:noAutofit/>
          </a:bodyPr>
          <a:lstStyle>
            <a:lvl1pPr marL="457200" lvl="0" indent="-298450" rtl="0">
              <a:lnSpc>
                <a:spcPct val="100000"/>
              </a:lnSpc>
              <a:spcBef>
                <a:spcPts val="0"/>
              </a:spcBef>
              <a:spcAft>
                <a:spcPts val="0"/>
              </a:spcAft>
              <a:buSzPts val="1100"/>
              <a:buChar char="•"/>
              <a:defRPr sz="1100"/>
            </a:lvl1pPr>
            <a:lvl2pPr marL="914400" lvl="1" indent="-285750" rtl="0">
              <a:lnSpc>
                <a:spcPct val="100000"/>
              </a:lnSpc>
              <a:spcBef>
                <a:spcPts val="400"/>
              </a:spcBef>
              <a:spcAft>
                <a:spcPts val="0"/>
              </a:spcAft>
              <a:buSzPts val="900"/>
              <a:buChar char="•"/>
              <a:defRPr sz="900"/>
            </a:lvl2pPr>
            <a:lvl3pPr marL="1371600" lvl="2" indent="-260350" rtl="0">
              <a:lnSpc>
                <a:spcPct val="100000"/>
              </a:lnSpc>
              <a:spcBef>
                <a:spcPts val="400"/>
              </a:spcBef>
              <a:spcAft>
                <a:spcPts val="0"/>
              </a:spcAft>
              <a:buSzPts val="500"/>
              <a:buChar char="•"/>
              <a:defRPr sz="500"/>
            </a:lvl3pPr>
            <a:lvl4pPr marL="1828800" lvl="3" indent="-260350" rtl="0">
              <a:lnSpc>
                <a:spcPct val="100000"/>
              </a:lnSpc>
              <a:spcBef>
                <a:spcPts val="400"/>
              </a:spcBef>
              <a:spcAft>
                <a:spcPts val="0"/>
              </a:spcAft>
              <a:buSzPts val="500"/>
              <a:buChar char="•"/>
              <a:defRPr sz="500"/>
            </a:lvl4pPr>
            <a:lvl5pPr marL="2286000" lvl="4" indent="-260350" rtl="0">
              <a:lnSpc>
                <a:spcPct val="100000"/>
              </a:lnSpc>
              <a:spcBef>
                <a:spcPts val="400"/>
              </a:spcBef>
              <a:spcAft>
                <a:spcPts val="0"/>
              </a:spcAft>
              <a:buSzPts val="500"/>
              <a:buChar char="•"/>
              <a:defRPr sz="500"/>
            </a:lvl5pPr>
            <a:lvl6pPr marL="2743200" lvl="5" indent="-279400" rtl="0">
              <a:lnSpc>
                <a:spcPct val="100000"/>
              </a:lnSpc>
              <a:spcBef>
                <a:spcPts val="400"/>
              </a:spcBef>
              <a:spcAft>
                <a:spcPts val="0"/>
              </a:spcAft>
              <a:buSzPts val="800"/>
              <a:buChar char="•"/>
              <a:defRPr sz="800"/>
            </a:lvl6pPr>
            <a:lvl7pPr marL="3200400" lvl="6" indent="-279400" rtl="0">
              <a:lnSpc>
                <a:spcPct val="100000"/>
              </a:lnSpc>
              <a:spcBef>
                <a:spcPts val="400"/>
              </a:spcBef>
              <a:spcAft>
                <a:spcPts val="0"/>
              </a:spcAft>
              <a:buSzPts val="800"/>
              <a:buChar char="•"/>
              <a:defRPr sz="800"/>
            </a:lvl7pPr>
            <a:lvl8pPr marL="3657600" lvl="7" indent="-279400" rtl="0">
              <a:lnSpc>
                <a:spcPct val="100000"/>
              </a:lnSpc>
              <a:spcBef>
                <a:spcPts val="400"/>
              </a:spcBef>
              <a:spcAft>
                <a:spcPts val="0"/>
              </a:spcAft>
              <a:buSzPts val="800"/>
              <a:buChar char="•"/>
              <a:defRPr sz="800"/>
            </a:lvl8pPr>
            <a:lvl9pPr marL="4114800" lvl="8" indent="-279400" rtl="0">
              <a:lnSpc>
                <a:spcPct val="100000"/>
              </a:lnSpc>
              <a:spcBef>
                <a:spcPts val="400"/>
              </a:spcBef>
              <a:spcAft>
                <a:spcPts val="0"/>
              </a:spcAft>
              <a:buSzPts val="800"/>
              <a:buChar char="•"/>
              <a:defRPr sz="800"/>
            </a:lvl9pPr>
          </a:lstStyle>
          <a:p>
            <a:endParaRPr/>
          </a:p>
        </p:txBody>
      </p:sp>
      <p:sp>
        <p:nvSpPr>
          <p:cNvPr id="85" name="Google Shape;85;p17"/>
          <p:cNvSpPr txBox="1">
            <a:spLocks noGrp="1"/>
          </p:cNvSpPr>
          <p:nvPr>
            <p:ph type="body" idx="2"/>
          </p:nvPr>
        </p:nvSpPr>
        <p:spPr>
          <a:xfrm>
            <a:off x="4948844" y="953337"/>
            <a:ext cx="3259800" cy="665700"/>
          </a:xfrm>
          <a:prstGeom prst="rect">
            <a:avLst/>
          </a:prstGeom>
        </p:spPr>
        <p:txBody>
          <a:bodyPr spcFirstLastPara="1" wrap="square" lIns="48975" tIns="24475" rIns="48975" bIns="24475" anchor="t" anchorCtr="0">
            <a:noAutofit/>
          </a:bodyPr>
          <a:lstStyle>
            <a:lvl1pPr marL="457200" lvl="0" indent="-298450" rtl="0">
              <a:lnSpc>
                <a:spcPct val="100000"/>
              </a:lnSpc>
              <a:spcBef>
                <a:spcPts val="0"/>
              </a:spcBef>
              <a:spcAft>
                <a:spcPts val="0"/>
              </a:spcAft>
              <a:buSzPts val="1100"/>
              <a:buChar char="•"/>
              <a:defRPr sz="1100"/>
            </a:lvl1pPr>
            <a:lvl2pPr marL="914400" lvl="1" indent="-285750" rtl="0">
              <a:lnSpc>
                <a:spcPct val="100000"/>
              </a:lnSpc>
              <a:spcBef>
                <a:spcPts val="400"/>
              </a:spcBef>
              <a:spcAft>
                <a:spcPts val="0"/>
              </a:spcAft>
              <a:buSzPts val="900"/>
              <a:buChar char="•"/>
              <a:defRPr sz="900"/>
            </a:lvl2pPr>
            <a:lvl3pPr marL="1371600" lvl="2" indent="-260350" rtl="0">
              <a:lnSpc>
                <a:spcPct val="100000"/>
              </a:lnSpc>
              <a:spcBef>
                <a:spcPts val="400"/>
              </a:spcBef>
              <a:spcAft>
                <a:spcPts val="0"/>
              </a:spcAft>
              <a:buSzPts val="500"/>
              <a:buChar char="•"/>
              <a:defRPr sz="500"/>
            </a:lvl3pPr>
            <a:lvl4pPr marL="1828800" lvl="3" indent="-260350" rtl="0">
              <a:lnSpc>
                <a:spcPct val="100000"/>
              </a:lnSpc>
              <a:spcBef>
                <a:spcPts val="400"/>
              </a:spcBef>
              <a:spcAft>
                <a:spcPts val="0"/>
              </a:spcAft>
              <a:buSzPts val="500"/>
              <a:buChar char="•"/>
              <a:defRPr sz="500"/>
            </a:lvl4pPr>
            <a:lvl5pPr marL="2286000" lvl="4" indent="-260350" rtl="0">
              <a:lnSpc>
                <a:spcPct val="100000"/>
              </a:lnSpc>
              <a:spcBef>
                <a:spcPts val="400"/>
              </a:spcBef>
              <a:spcAft>
                <a:spcPts val="0"/>
              </a:spcAft>
              <a:buSzPts val="500"/>
              <a:buChar char="•"/>
              <a:defRPr sz="500"/>
            </a:lvl5pPr>
            <a:lvl6pPr marL="2743200" lvl="5" indent="-279400" rtl="0">
              <a:lnSpc>
                <a:spcPct val="100000"/>
              </a:lnSpc>
              <a:spcBef>
                <a:spcPts val="400"/>
              </a:spcBef>
              <a:spcAft>
                <a:spcPts val="0"/>
              </a:spcAft>
              <a:buSzPts val="800"/>
              <a:buChar char="•"/>
              <a:defRPr sz="800"/>
            </a:lvl6pPr>
            <a:lvl7pPr marL="3200400" lvl="6" indent="-279400" rtl="0">
              <a:lnSpc>
                <a:spcPct val="100000"/>
              </a:lnSpc>
              <a:spcBef>
                <a:spcPts val="400"/>
              </a:spcBef>
              <a:spcAft>
                <a:spcPts val="0"/>
              </a:spcAft>
              <a:buSzPts val="800"/>
              <a:buChar char="•"/>
              <a:defRPr sz="800"/>
            </a:lvl7pPr>
            <a:lvl8pPr marL="3657600" lvl="7" indent="-279400" rtl="0">
              <a:lnSpc>
                <a:spcPct val="100000"/>
              </a:lnSpc>
              <a:spcBef>
                <a:spcPts val="400"/>
              </a:spcBef>
              <a:spcAft>
                <a:spcPts val="0"/>
              </a:spcAft>
              <a:buSzPts val="800"/>
              <a:buChar char="•"/>
              <a:defRPr sz="800"/>
            </a:lvl8pPr>
            <a:lvl9pPr marL="4114800" lvl="8" indent="-279400" rtl="0">
              <a:lnSpc>
                <a:spcPct val="100000"/>
              </a:lnSpc>
              <a:spcBef>
                <a:spcPts val="400"/>
              </a:spcBef>
              <a:spcAft>
                <a:spcPts val="0"/>
              </a:spcAft>
              <a:buSzPts val="800"/>
              <a:buChar char="•"/>
              <a:defRPr sz="800"/>
            </a:lvl9pPr>
          </a:lstStyle>
          <a:p>
            <a:endParaRPr/>
          </a:p>
        </p:txBody>
      </p:sp>
      <p:sp>
        <p:nvSpPr>
          <p:cNvPr id="86" name="Google Shape;86;p17"/>
          <p:cNvSpPr txBox="1">
            <a:spLocks noGrp="1"/>
          </p:cNvSpPr>
          <p:nvPr>
            <p:ph type="body" idx="3"/>
          </p:nvPr>
        </p:nvSpPr>
        <p:spPr>
          <a:xfrm>
            <a:off x="915429" y="2526141"/>
            <a:ext cx="3259800" cy="1884600"/>
          </a:xfrm>
          <a:prstGeom prst="rect">
            <a:avLst/>
          </a:prstGeom>
        </p:spPr>
        <p:txBody>
          <a:bodyPr spcFirstLastPara="1" wrap="square" lIns="48975" tIns="24475" rIns="48975" bIns="24475" anchor="t" anchorCtr="0">
            <a:noAutofit/>
          </a:bodyPr>
          <a:lstStyle>
            <a:lvl1pPr marL="457200" lvl="0" indent="-298450" rtl="0">
              <a:lnSpc>
                <a:spcPct val="100000"/>
              </a:lnSpc>
              <a:spcBef>
                <a:spcPts val="0"/>
              </a:spcBef>
              <a:spcAft>
                <a:spcPts val="0"/>
              </a:spcAft>
              <a:buSzPts val="1100"/>
              <a:buChar char="•"/>
              <a:defRPr sz="1100"/>
            </a:lvl1pPr>
            <a:lvl2pPr marL="914400" lvl="1" indent="-285750" rtl="0">
              <a:lnSpc>
                <a:spcPct val="100000"/>
              </a:lnSpc>
              <a:spcBef>
                <a:spcPts val="400"/>
              </a:spcBef>
              <a:spcAft>
                <a:spcPts val="0"/>
              </a:spcAft>
              <a:buSzPts val="900"/>
              <a:buChar char="•"/>
              <a:defRPr sz="900"/>
            </a:lvl2pPr>
            <a:lvl3pPr marL="1371600" lvl="2" indent="-260350" rtl="0">
              <a:lnSpc>
                <a:spcPct val="100000"/>
              </a:lnSpc>
              <a:spcBef>
                <a:spcPts val="400"/>
              </a:spcBef>
              <a:spcAft>
                <a:spcPts val="0"/>
              </a:spcAft>
              <a:buSzPts val="500"/>
              <a:buChar char="•"/>
              <a:defRPr sz="500"/>
            </a:lvl3pPr>
            <a:lvl4pPr marL="1828800" lvl="3" indent="-260350" rtl="0">
              <a:lnSpc>
                <a:spcPct val="100000"/>
              </a:lnSpc>
              <a:spcBef>
                <a:spcPts val="400"/>
              </a:spcBef>
              <a:spcAft>
                <a:spcPts val="0"/>
              </a:spcAft>
              <a:buSzPts val="500"/>
              <a:buChar char="•"/>
              <a:defRPr sz="500"/>
            </a:lvl4pPr>
            <a:lvl5pPr marL="2286000" lvl="4" indent="-260350" rtl="0">
              <a:lnSpc>
                <a:spcPct val="100000"/>
              </a:lnSpc>
              <a:spcBef>
                <a:spcPts val="400"/>
              </a:spcBef>
              <a:spcAft>
                <a:spcPts val="0"/>
              </a:spcAft>
              <a:buSzPts val="500"/>
              <a:buChar char="•"/>
              <a:defRPr sz="500"/>
            </a:lvl5pPr>
            <a:lvl6pPr marL="2743200" lvl="5" indent="-279400" rtl="0">
              <a:lnSpc>
                <a:spcPct val="100000"/>
              </a:lnSpc>
              <a:spcBef>
                <a:spcPts val="400"/>
              </a:spcBef>
              <a:spcAft>
                <a:spcPts val="0"/>
              </a:spcAft>
              <a:buSzPts val="800"/>
              <a:buChar char="•"/>
              <a:defRPr sz="800"/>
            </a:lvl6pPr>
            <a:lvl7pPr marL="3200400" lvl="6" indent="-279400" rtl="0">
              <a:lnSpc>
                <a:spcPct val="100000"/>
              </a:lnSpc>
              <a:spcBef>
                <a:spcPts val="400"/>
              </a:spcBef>
              <a:spcAft>
                <a:spcPts val="0"/>
              </a:spcAft>
              <a:buSzPts val="800"/>
              <a:buChar char="•"/>
              <a:defRPr sz="800"/>
            </a:lvl7pPr>
            <a:lvl8pPr marL="3657600" lvl="7" indent="-279400" rtl="0">
              <a:lnSpc>
                <a:spcPct val="100000"/>
              </a:lnSpc>
              <a:spcBef>
                <a:spcPts val="400"/>
              </a:spcBef>
              <a:spcAft>
                <a:spcPts val="0"/>
              </a:spcAft>
              <a:buSzPts val="800"/>
              <a:buChar char="•"/>
              <a:defRPr sz="800"/>
            </a:lvl8pPr>
            <a:lvl9pPr marL="4114800" lvl="8" indent="-279400" rtl="0">
              <a:lnSpc>
                <a:spcPct val="100000"/>
              </a:lnSpc>
              <a:spcBef>
                <a:spcPts val="400"/>
              </a:spcBef>
              <a:spcAft>
                <a:spcPts val="0"/>
              </a:spcAft>
              <a:buSzPts val="800"/>
              <a:buChar char="•"/>
              <a:defRPr sz="800"/>
            </a:lvl9pPr>
          </a:lstStyle>
          <a:p>
            <a:endParaRPr/>
          </a:p>
        </p:txBody>
      </p:sp>
      <p:sp>
        <p:nvSpPr>
          <p:cNvPr id="87" name="Google Shape;87;p17"/>
          <p:cNvSpPr txBox="1">
            <a:spLocks noGrp="1"/>
          </p:cNvSpPr>
          <p:nvPr>
            <p:ph type="body" idx="4"/>
          </p:nvPr>
        </p:nvSpPr>
        <p:spPr>
          <a:xfrm>
            <a:off x="4968643" y="2526141"/>
            <a:ext cx="3259800" cy="1884600"/>
          </a:xfrm>
          <a:prstGeom prst="rect">
            <a:avLst/>
          </a:prstGeom>
        </p:spPr>
        <p:txBody>
          <a:bodyPr spcFirstLastPara="1" wrap="square" lIns="48975" tIns="24475" rIns="48975" bIns="24475" anchor="t" anchorCtr="0">
            <a:noAutofit/>
          </a:bodyPr>
          <a:lstStyle>
            <a:lvl1pPr marL="457200" lvl="0" indent="-298450" rtl="0">
              <a:lnSpc>
                <a:spcPct val="100000"/>
              </a:lnSpc>
              <a:spcBef>
                <a:spcPts val="0"/>
              </a:spcBef>
              <a:spcAft>
                <a:spcPts val="0"/>
              </a:spcAft>
              <a:buSzPts val="1100"/>
              <a:buChar char="•"/>
              <a:defRPr sz="1100"/>
            </a:lvl1pPr>
            <a:lvl2pPr marL="914400" lvl="1" indent="-285750" rtl="0">
              <a:lnSpc>
                <a:spcPct val="100000"/>
              </a:lnSpc>
              <a:spcBef>
                <a:spcPts val="400"/>
              </a:spcBef>
              <a:spcAft>
                <a:spcPts val="0"/>
              </a:spcAft>
              <a:buSzPts val="900"/>
              <a:buChar char="•"/>
              <a:defRPr sz="900"/>
            </a:lvl2pPr>
            <a:lvl3pPr marL="1371600" lvl="2" indent="-260350" rtl="0">
              <a:lnSpc>
                <a:spcPct val="100000"/>
              </a:lnSpc>
              <a:spcBef>
                <a:spcPts val="400"/>
              </a:spcBef>
              <a:spcAft>
                <a:spcPts val="0"/>
              </a:spcAft>
              <a:buSzPts val="500"/>
              <a:buChar char="•"/>
              <a:defRPr sz="500"/>
            </a:lvl3pPr>
            <a:lvl4pPr marL="1828800" lvl="3" indent="-260350" rtl="0">
              <a:lnSpc>
                <a:spcPct val="100000"/>
              </a:lnSpc>
              <a:spcBef>
                <a:spcPts val="400"/>
              </a:spcBef>
              <a:spcAft>
                <a:spcPts val="0"/>
              </a:spcAft>
              <a:buSzPts val="500"/>
              <a:buChar char="•"/>
              <a:defRPr sz="500"/>
            </a:lvl4pPr>
            <a:lvl5pPr marL="2286000" lvl="4" indent="-260350" rtl="0">
              <a:lnSpc>
                <a:spcPct val="100000"/>
              </a:lnSpc>
              <a:spcBef>
                <a:spcPts val="400"/>
              </a:spcBef>
              <a:spcAft>
                <a:spcPts val="0"/>
              </a:spcAft>
              <a:buSzPts val="500"/>
              <a:buChar char="•"/>
              <a:defRPr sz="500"/>
            </a:lvl5pPr>
            <a:lvl6pPr marL="2743200" lvl="5" indent="-279400" rtl="0">
              <a:lnSpc>
                <a:spcPct val="100000"/>
              </a:lnSpc>
              <a:spcBef>
                <a:spcPts val="400"/>
              </a:spcBef>
              <a:spcAft>
                <a:spcPts val="0"/>
              </a:spcAft>
              <a:buSzPts val="800"/>
              <a:buChar char="•"/>
              <a:defRPr sz="800"/>
            </a:lvl6pPr>
            <a:lvl7pPr marL="3200400" lvl="6" indent="-279400" rtl="0">
              <a:lnSpc>
                <a:spcPct val="100000"/>
              </a:lnSpc>
              <a:spcBef>
                <a:spcPts val="400"/>
              </a:spcBef>
              <a:spcAft>
                <a:spcPts val="0"/>
              </a:spcAft>
              <a:buSzPts val="800"/>
              <a:buChar char="•"/>
              <a:defRPr sz="800"/>
            </a:lvl7pPr>
            <a:lvl8pPr marL="3657600" lvl="7" indent="-279400" rtl="0">
              <a:lnSpc>
                <a:spcPct val="100000"/>
              </a:lnSpc>
              <a:spcBef>
                <a:spcPts val="400"/>
              </a:spcBef>
              <a:spcAft>
                <a:spcPts val="0"/>
              </a:spcAft>
              <a:buSzPts val="800"/>
              <a:buChar char="•"/>
              <a:defRPr sz="800"/>
            </a:lvl8pPr>
            <a:lvl9pPr marL="4114800" lvl="8" indent="-279400" rtl="0">
              <a:lnSpc>
                <a:spcPct val="100000"/>
              </a:lnSpc>
              <a:spcBef>
                <a:spcPts val="400"/>
              </a:spcBef>
              <a:spcAft>
                <a:spcPts val="0"/>
              </a:spcAft>
              <a:buSzPts val="800"/>
              <a:buChar char="•"/>
              <a:defRPr sz="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ystem_Suspension">
  <p:cSld name="System_Suspension">
    <p:spTree>
      <p:nvGrpSpPr>
        <p:cNvPr id="1" name="Shape 88"/>
        <p:cNvGrpSpPr/>
        <p:nvPr/>
      </p:nvGrpSpPr>
      <p:grpSpPr>
        <a:xfrm>
          <a:off x="0" y="0"/>
          <a:ext cx="0" cy="0"/>
          <a:chOff x="0" y="0"/>
          <a:chExt cx="0" cy="0"/>
        </a:xfrm>
      </p:grpSpPr>
      <p:sp>
        <p:nvSpPr>
          <p:cNvPr id="89" name="Google Shape;89;p18"/>
          <p:cNvSpPr txBox="1">
            <a:spLocks noGrp="1"/>
          </p:cNvSpPr>
          <p:nvPr>
            <p:ph type="dt" idx="10"/>
          </p:nvPr>
        </p:nvSpPr>
        <p:spPr>
          <a:xfrm>
            <a:off x="0" y="0"/>
            <a:ext cx="1607100" cy="1607100"/>
          </a:xfrm>
          <a:prstGeom prst="rect">
            <a:avLst/>
          </a:prstGeom>
          <a:noFill/>
          <a:ln>
            <a:noFill/>
          </a:ln>
        </p:spPr>
        <p:txBody>
          <a:bodyPr spcFirstLastPara="1" wrap="square" lIns="48975" tIns="24475" rIns="48975" bIns="24475" anchor="t" anchorCtr="0">
            <a:noAutofit/>
          </a:bodyPr>
          <a:lstStyle>
            <a:lvl1pPr marR="0" lvl="0" algn="l" rtl="0">
              <a:spcBef>
                <a:spcPts val="0"/>
              </a:spcBef>
              <a:spcAft>
                <a:spcPts val="0"/>
              </a:spcAft>
              <a:buSzPts val="700"/>
              <a:buNone/>
              <a:defRPr sz="1000">
                <a:solidFill>
                  <a:schemeClr val="dk1"/>
                </a:solidFill>
                <a:latin typeface="Calibri"/>
                <a:ea typeface="Calibri"/>
                <a:cs typeface="Calibri"/>
                <a:sym typeface="Calibri"/>
              </a:defRPr>
            </a:lvl1pPr>
            <a:lvl2pPr marR="0" lvl="1"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9pPr>
          </a:lstStyle>
          <a:p>
            <a:endParaRPr/>
          </a:p>
        </p:txBody>
      </p:sp>
      <p:sp>
        <p:nvSpPr>
          <p:cNvPr id="90" name="Google Shape;90;p18"/>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91" name="Google Shape;91;p18"/>
          <p:cNvSpPr txBox="1">
            <a:spLocks noGrp="1"/>
          </p:cNvSpPr>
          <p:nvPr>
            <p:ph type="title"/>
          </p:nvPr>
        </p:nvSpPr>
        <p:spPr>
          <a:xfrm>
            <a:off x="385817" y="82914"/>
            <a:ext cx="7203900" cy="5889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2800"/>
              <a:buFont typeface="Open Sans"/>
              <a:buNone/>
              <a:defRPr sz="2800" b="1">
                <a:solidFill>
                  <a:schemeClr val="dk1"/>
                </a:solidFill>
                <a:latin typeface="Open Sans"/>
                <a:ea typeface="Open Sans"/>
                <a:cs typeface="Open Sans"/>
                <a:sym typeface="Open Sans"/>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92" name="Google Shape;92;p18"/>
          <p:cNvSpPr txBox="1">
            <a:spLocks noGrp="1"/>
          </p:cNvSpPr>
          <p:nvPr>
            <p:ph type="body" idx="1"/>
          </p:nvPr>
        </p:nvSpPr>
        <p:spPr>
          <a:xfrm>
            <a:off x="5292616" y="915065"/>
            <a:ext cx="3519000" cy="288000"/>
          </a:xfrm>
          <a:prstGeom prst="rect">
            <a:avLst/>
          </a:prstGeom>
          <a:noFill/>
          <a:ln>
            <a:noFill/>
          </a:ln>
        </p:spPr>
        <p:txBody>
          <a:bodyPr spcFirstLastPara="1" wrap="square" lIns="48975" tIns="24475" rIns="48975" bIns="24475" anchor="t" anchorCtr="0">
            <a:noAutofit/>
          </a:bodyPr>
          <a:lstStyle>
            <a:lvl1pPr marL="457200" lvl="0" indent="-317500" algn="l" rtl="0">
              <a:lnSpc>
                <a:spcPct val="90000"/>
              </a:lnSpc>
              <a:spcBef>
                <a:spcPts val="700"/>
              </a:spcBef>
              <a:spcAft>
                <a:spcPts val="0"/>
              </a:spcAft>
              <a:buClr>
                <a:schemeClr val="dk1"/>
              </a:buClr>
              <a:buSzPts val="1400"/>
              <a:buChar char="•"/>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93" name="Google Shape;93;p18"/>
          <p:cNvSpPr txBox="1"/>
          <p:nvPr/>
        </p:nvSpPr>
        <p:spPr>
          <a:xfrm>
            <a:off x="3605211" y="909093"/>
            <a:ext cx="16200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ctr" rtl="0">
              <a:spcBef>
                <a:spcPts val="0"/>
              </a:spcBef>
              <a:spcAft>
                <a:spcPts val="0"/>
              </a:spcAft>
              <a:buNone/>
            </a:pPr>
            <a:r>
              <a:rPr lang="fr" sz="1400" b="1">
                <a:solidFill>
                  <a:schemeClr val="lt1"/>
                </a:solidFill>
                <a:latin typeface="Open Sans"/>
                <a:ea typeface="Open Sans"/>
                <a:cs typeface="Open Sans"/>
                <a:sym typeface="Open Sans"/>
              </a:rPr>
              <a:t>Material</a:t>
            </a:r>
            <a:endParaRPr sz="1400" b="1">
              <a:solidFill>
                <a:schemeClr val="lt1"/>
              </a:solidFill>
              <a:latin typeface="Open Sans"/>
              <a:ea typeface="Open Sans"/>
              <a:cs typeface="Open Sans"/>
              <a:sym typeface="Open Sans"/>
            </a:endParaRPr>
          </a:p>
        </p:txBody>
      </p:sp>
      <p:sp>
        <p:nvSpPr>
          <p:cNvPr id="94" name="Google Shape;94;p18"/>
          <p:cNvSpPr txBox="1">
            <a:spLocks noGrp="1"/>
          </p:cNvSpPr>
          <p:nvPr>
            <p:ph type="body" idx="2"/>
          </p:nvPr>
        </p:nvSpPr>
        <p:spPr>
          <a:xfrm>
            <a:off x="5292617" y="1436405"/>
            <a:ext cx="3519000" cy="1117800"/>
          </a:xfrm>
          <a:prstGeom prst="rect">
            <a:avLst/>
          </a:prstGeom>
          <a:noFill/>
          <a:ln>
            <a:noFill/>
          </a:ln>
        </p:spPr>
        <p:txBody>
          <a:bodyPr spcFirstLastPara="1" wrap="square" lIns="48975" tIns="24475" rIns="48975" bIns="24475" anchor="t" anchorCtr="0">
            <a:noAutofit/>
          </a:bodyPr>
          <a:lstStyle>
            <a:lvl1pPr marL="457200" lvl="0" indent="-317500" algn="l" rtl="0">
              <a:lnSpc>
                <a:spcPct val="90000"/>
              </a:lnSpc>
              <a:spcBef>
                <a:spcPts val="700"/>
              </a:spcBef>
              <a:spcAft>
                <a:spcPts val="0"/>
              </a:spcAft>
              <a:buClr>
                <a:schemeClr val="dk1"/>
              </a:buClr>
              <a:buSzPts val="1400"/>
              <a:buChar char="•"/>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95" name="Google Shape;95;p18"/>
          <p:cNvSpPr txBox="1"/>
          <p:nvPr/>
        </p:nvSpPr>
        <p:spPr>
          <a:xfrm>
            <a:off x="3605212" y="1462310"/>
            <a:ext cx="16200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ctr" rtl="0">
              <a:spcBef>
                <a:spcPts val="0"/>
              </a:spcBef>
              <a:spcAft>
                <a:spcPts val="0"/>
              </a:spcAft>
              <a:buNone/>
            </a:pPr>
            <a:r>
              <a:rPr lang="fr" sz="1400" b="1">
                <a:solidFill>
                  <a:schemeClr val="lt1"/>
                </a:solidFill>
                <a:latin typeface="Open Sans"/>
                <a:ea typeface="Open Sans"/>
                <a:cs typeface="Open Sans"/>
                <a:sym typeface="Open Sans"/>
              </a:rPr>
              <a:t>Environment</a:t>
            </a:r>
            <a:endParaRPr sz="1400" b="1">
              <a:solidFill>
                <a:schemeClr val="lt1"/>
              </a:solidFill>
              <a:latin typeface="Open Sans"/>
              <a:ea typeface="Open Sans"/>
              <a:cs typeface="Open Sans"/>
              <a:sym typeface="Open Sans"/>
            </a:endParaRPr>
          </a:p>
        </p:txBody>
      </p:sp>
      <p:sp>
        <p:nvSpPr>
          <p:cNvPr id="96" name="Google Shape;96;p18"/>
          <p:cNvSpPr txBox="1">
            <a:spLocks noGrp="1"/>
          </p:cNvSpPr>
          <p:nvPr>
            <p:ph type="body" idx="3"/>
          </p:nvPr>
        </p:nvSpPr>
        <p:spPr>
          <a:xfrm flipH="1">
            <a:off x="6510658" y="3972031"/>
            <a:ext cx="2301000" cy="2652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1400"/>
              <a:buNone/>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97" name="Google Shape;97;p18"/>
          <p:cNvSpPr txBox="1"/>
          <p:nvPr/>
        </p:nvSpPr>
        <p:spPr>
          <a:xfrm flipH="1">
            <a:off x="5348761" y="3961452"/>
            <a:ext cx="10680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ctr" rtl="0">
              <a:spcBef>
                <a:spcPts val="0"/>
              </a:spcBef>
              <a:spcAft>
                <a:spcPts val="0"/>
              </a:spcAft>
              <a:buNone/>
            </a:pPr>
            <a:r>
              <a:rPr lang="fr" sz="1400" b="1">
                <a:solidFill>
                  <a:schemeClr val="lt1"/>
                </a:solidFill>
                <a:latin typeface="Open Sans"/>
                <a:ea typeface="Open Sans"/>
                <a:cs typeface="Open Sans"/>
                <a:sym typeface="Open Sans"/>
              </a:rPr>
              <a:t>Process</a:t>
            </a:r>
            <a:endParaRPr sz="700"/>
          </a:p>
        </p:txBody>
      </p:sp>
      <p:sp>
        <p:nvSpPr>
          <p:cNvPr id="98" name="Google Shape;98;p18"/>
          <p:cNvSpPr txBox="1">
            <a:spLocks noGrp="1"/>
          </p:cNvSpPr>
          <p:nvPr>
            <p:ph type="body" idx="4"/>
          </p:nvPr>
        </p:nvSpPr>
        <p:spPr>
          <a:xfrm flipH="1">
            <a:off x="6510658" y="4330204"/>
            <a:ext cx="2301000" cy="2880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1400"/>
              <a:buNone/>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99" name="Google Shape;99;p18"/>
          <p:cNvSpPr txBox="1"/>
          <p:nvPr/>
        </p:nvSpPr>
        <p:spPr>
          <a:xfrm flipH="1">
            <a:off x="5348761" y="4330204"/>
            <a:ext cx="10680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ctr" rtl="0">
              <a:spcBef>
                <a:spcPts val="0"/>
              </a:spcBef>
              <a:spcAft>
                <a:spcPts val="0"/>
              </a:spcAft>
              <a:buNone/>
            </a:pPr>
            <a:r>
              <a:rPr lang="fr" sz="1400" b="1">
                <a:solidFill>
                  <a:schemeClr val="lt1"/>
                </a:solidFill>
                <a:latin typeface="Open Sans"/>
                <a:ea typeface="Open Sans"/>
                <a:cs typeface="Open Sans"/>
                <a:sym typeface="Open Sans"/>
              </a:rPr>
              <a:t>Supplier</a:t>
            </a:r>
            <a:endParaRPr sz="700"/>
          </a:p>
        </p:txBody>
      </p:sp>
      <p:sp>
        <p:nvSpPr>
          <p:cNvPr id="100" name="Google Shape;100;p18"/>
          <p:cNvSpPr>
            <a:spLocks noGrp="1"/>
          </p:cNvSpPr>
          <p:nvPr>
            <p:ph type="pic" idx="5"/>
          </p:nvPr>
        </p:nvSpPr>
        <p:spPr>
          <a:xfrm>
            <a:off x="273050" y="914980"/>
            <a:ext cx="3258300" cy="2907900"/>
          </a:xfrm>
          <a:prstGeom prst="rect">
            <a:avLst/>
          </a:prstGeom>
          <a:noFill/>
          <a:ln>
            <a:noFill/>
          </a:ln>
        </p:spPr>
        <p:txBody>
          <a:bodyPr spcFirstLastPara="1" wrap="square" lIns="48975" tIns="24475" rIns="48975" bIns="24475" anchor="t" anchorCtr="0">
            <a:noAutofit/>
          </a:bodyPr>
          <a:lstStyle>
            <a:lvl1pPr marR="0" lvl="0" algn="l" rtl="0">
              <a:lnSpc>
                <a:spcPct val="90000"/>
              </a:lnSpc>
              <a:spcBef>
                <a:spcPts val="700"/>
              </a:spcBef>
              <a:spcAft>
                <a:spcPts val="0"/>
              </a:spcAft>
              <a:buClr>
                <a:schemeClr val="dk1"/>
              </a:buClr>
              <a:buSzPts val="1700"/>
              <a:buFont typeface="Arial"/>
              <a:buChar char="•"/>
              <a:defRPr sz="17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9pPr>
          </a:lstStyle>
          <a:p>
            <a:endParaRPr/>
          </a:p>
        </p:txBody>
      </p:sp>
      <p:sp>
        <p:nvSpPr>
          <p:cNvPr id="101" name="Google Shape;101;p18"/>
          <p:cNvSpPr txBox="1">
            <a:spLocks noGrp="1"/>
          </p:cNvSpPr>
          <p:nvPr>
            <p:ph type="body" idx="6"/>
          </p:nvPr>
        </p:nvSpPr>
        <p:spPr>
          <a:xfrm flipH="1">
            <a:off x="1870610" y="3972030"/>
            <a:ext cx="3354600" cy="2880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1400"/>
              <a:buNone/>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02" name="Google Shape;102;p18"/>
          <p:cNvSpPr txBox="1"/>
          <p:nvPr/>
        </p:nvSpPr>
        <p:spPr>
          <a:xfrm flipH="1">
            <a:off x="247440" y="3954507"/>
            <a:ext cx="15147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ctr" rtl="0">
              <a:spcBef>
                <a:spcPts val="0"/>
              </a:spcBef>
              <a:spcAft>
                <a:spcPts val="0"/>
              </a:spcAft>
              <a:buNone/>
            </a:pPr>
            <a:r>
              <a:rPr lang="fr" sz="1400" b="1">
                <a:solidFill>
                  <a:schemeClr val="lt1"/>
                </a:solidFill>
                <a:latin typeface="Open Sans"/>
                <a:ea typeface="Open Sans"/>
                <a:cs typeface="Open Sans"/>
                <a:sym typeface="Open Sans"/>
              </a:rPr>
              <a:t>Mass</a:t>
            </a:r>
            <a:endParaRPr sz="700"/>
          </a:p>
        </p:txBody>
      </p:sp>
      <p:sp>
        <p:nvSpPr>
          <p:cNvPr id="103" name="Google Shape;103;p18"/>
          <p:cNvSpPr>
            <a:spLocks noGrp="1"/>
          </p:cNvSpPr>
          <p:nvPr>
            <p:ph type="pic" idx="7"/>
          </p:nvPr>
        </p:nvSpPr>
        <p:spPr>
          <a:xfrm>
            <a:off x="8434775" y="82914"/>
            <a:ext cx="647400" cy="588900"/>
          </a:xfrm>
          <a:prstGeom prst="rect">
            <a:avLst/>
          </a:prstGeom>
          <a:noFill/>
          <a:ln>
            <a:noFill/>
          </a:ln>
        </p:spPr>
        <p:txBody>
          <a:bodyPr spcFirstLastPara="1" wrap="square" lIns="48975" tIns="24475" rIns="48975" bIns="24475" anchor="t" anchorCtr="0">
            <a:noAutofit/>
          </a:bodyPr>
          <a:lstStyle>
            <a:lvl1pPr marR="0" lvl="0" algn="l" rtl="0">
              <a:lnSpc>
                <a:spcPct val="90000"/>
              </a:lnSpc>
              <a:spcBef>
                <a:spcPts val="7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9pPr>
          </a:lstStyle>
          <a:p>
            <a:endParaRPr/>
          </a:p>
        </p:txBody>
      </p:sp>
      <p:sp>
        <p:nvSpPr>
          <p:cNvPr id="104" name="Google Shape;104;p18"/>
          <p:cNvSpPr txBox="1">
            <a:spLocks noGrp="1"/>
          </p:cNvSpPr>
          <p:nvPr>
            <p:ph type="body" idx="8"/>
          </p:nvPr>
        </p:nvSpPr>
        <p:spPr>
          <a:xfrm>
            <a:off x="7636119" y="79394"/>
            <a:ext cx="752400" cy="5889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3200"/>
              <a:buNone/>
              <a:defRPr sz="3200" b="1"/>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05" name="Google Shape;105;p18"/>
          <p:cNvSpPr txBox="1"/>
          <p:nvPr/>
        </p:nvSpPr>
        <p:spPr>
          <a:xfrm flipH="1">
            <a:off x="3605210" y="2670292"/>
            <a:ext cx="16200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ctr" rtl="0">
              <a:spcBef>
                <a:spcPts val="0"/>
              </a:spcBef>
              <a:spcAft>
                <a:spcPts val="0"/>
              </a:spcAft>
              <a:buNone/>
            </a:pPr>
            <a:r>
              <a:rPr lang="fr" sz="1400" b="1">
                <a:solidFill>
                  <a:schemeClr val="lt1"/>
                </a:solidFill>
                <a:latin typeface="Open Sans"/>
                <a:ea typeface="Open Sans"/>
                <a:cs typeface="Open Sans"/>
                <a:sym typeface="Open Sans"/>
              </a:rPr>
              <a:t>Quantity</a:t>
            </a:r>
            <a:endParaRPr sz="1400" b="1">
              <a:solidFill>
                <a:schemeClr val="lt1"/>
              </a:solidFill>
              <a:latin typeface="Open Sans"/>
              <a:ea typeface="Open Sans"/>
              <a:cs typeface="Open Sans"/>
              <a:sym typeface="Open Sans"/>
            </a:endParaRPr>
          </a:p>
        </p:txBody>
      </p:sp>
      <p:sp>
        <p:nvSpPr>
          <p:cNvPr id="106" name="Google Shape;106;p18"/>
          <p:cNvSpPr txBox="1">
            <a:spLocks noGrp="1"/>
          </p:cNvSpPr>
          <p:nvPr>
            <p:ph type="body" idx="9"/>
          </p:nvPr>
        </p:nvSpPr>
        <p:spPr>
          <a:xfrm>
            <a:off x="5292617" y="2673589"/>
            <a:ext cx="3519000" cy="11685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1400"/>
              <a:buNone/>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28600" algn="l" rtl="0">
              <a:lnSpc>
                <a:spcPct val="90000"/>
              </a:lnSpc>
              <a:spcBef>
                <a:spcPts val="400"/>
              </a:spcBef>
              <a:spcAft>
                <a:spcPts val="0"/>
              </a:spcAft>
              <a:buClr>
                <a:schemeClr val="dk1"/>
              </a:buClr>
              <a:buSzPts val="1100"/>
              <a:buNone/>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07" name="Google Shape;107;p18"/>
          <p:cNvSpPr txBox="1"/>
          <p:nvPr/>
        </p:nvSpPr>
        <p:spPr>
          <a:xfrm flipH="1">
            <a:off x="247707" y="4320005"/>
            <a:ext cx="15186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ctr" rtl="0">
              <a:spcBef>
                <a:spcPts val="0"/>
              </a:spcBef>
              <a:spcAft>
                <a:spcPts val="0"/>
              </a:spcAft>
              <a:buNone/>
            </a:pPr>
            <a:r>
              <a:rPr lang="fr" sz="1400" b="1">
                <a:solidFill>
                  <a:schemeClr val="lt1"/>
                </a:solidFill>
                <a:latin typeface="Open Sans"/>
                <a:ea typeface="Open Sans"/>
                <a:cs typeface="Open Sans"/>
                <a:sym typeface="Open Sans"/>
              </a:rPr>
              <a:t>Cost</a:t>
            </a:r>
            <a:endParaRPr sz="1400" b="1">
              <a:solidFill>
                <a:schemeClr val="lt1"/>
              </a:solidFill>
              <a:latin typeface="Open Sans"/>
              <a:ea typeface="Open Sans"/>
              <a:cs typeface="Open Sans"/>
              <a:sym typeface="Open Sans"/>
            </a:endParaRPr>
          </a:p>
        </p:txBody>
      </p:sp>
      <p:sp>
        <p:nvSpPr>
          <p:cNvPr id="108" name="Google Shape;108;p18"/>
          <p:cNvSpPr txBox="1">
            <a:spLocks noGrp="1"/>
          </p:cNvSpPr>
          <p:nvPr>
            <p:ph type="body" idx="13"/>
          </p:nvPr>
        </p:nvSpPr>
        <p:spPr>
          <a:xfrm>
            <a:off x="1870615" y="4330203"/>
            <a:ext cx="3384000" cy="2775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1400"/>
              <a:buNone/>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Simu_Suspension">
  <p:cSld name="1_Simu_Suspension">
    <p:spTree>
      <p:nvGrpSpPr>
        <p:cNvPr id="1" name="Shape 109"/>
        <p:cNvGrpSpPr/>
        <p:nvPr/>
      </p:nvGrpSpPr>
      <p:grpSpPr>
        <a:xfrm>
          <a:off x="0" y="0"/>
          <a:ext cx="0" cy="0"/>
          <a:chOff x="0" y="0"/>
          <a:chExt cx="0" cy="0"/>
        </a:xfrm>
      </p:grpSpPr>
      <p:sp>
        <p:nvSpPr>
          <p:cNvPr id="110" name="Google Shape;110;p19"/>
          <p:cNvSpPr txBox="1">
            <a:spLocks noGrp="1"/>
          </p:cNvSpPr>
          <p:nvPr>
            <p:ph type="dt" idx="10"/>
          </p:nvPr>
        </p:nvSpPr>
        <p:spPr>
          <a:xfrm>
            <a:off x="0" y="0"/>
            <a:ext cx="1607100" cy="1607100"/>
          </a:xfrm>
          <a:prstGeom prst="rect">
            <a:avLst/>
          </a:prstGeom>
          <a:noFill/>
          <a:ln>
            <a:noFill/>
          </a:ln>
        </p:spPr>
        <p:txBody>
          <a:bodyPr spcFirstLastPara="1" wrap="square" lIns="48975" tIns="24475" rIns="48975" bIns="24475" anchor="t" anchorCtr="0">
            <a:noAutofit/>
          </a:bodyPr>
          <a:lstStyle>
            <a:lvl1pPr marR="0" lvl="0" algn="l" rtl="0">
              <a:spcBef>
                <a:spcPts val="0"/>
              </a:spcBef>
              <a:spcAft>
                <a:spcPts val="0"/>
              </a:spcAft>
              <a:buSzPts val="700"/>
              <a:buNone/>
              <a:defRPr sz="1000">
                <a:solidFill>
                  <a:schemeClr val="dk1"/>
                </a:solidFill>
                <a:latin typeface="Calibri"/>
                <a:ea typeface="Calibri"/>
                <a:cs typeface="Calibri"/>
                <a:sym typeface="Calibri"/>
              </a:defRPr>
            </a:lvl1pPr>
            <a:lvl2pPr marR="0" lvl="1"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9pPr>
          </a:lstStyle>
          <a:p>
            <a:endParaRPr/>
          </a:p>
        </p:txBody>
      </p:sp>
      <p:sp>
        <p:nvSpPr>
          <p:cNvPr id="111" name="Google Shape;111;p19"/>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112" name="Google Shape;112;p19"/>
          <p:cNvSpPr txBox="1">
            <a:spLocks noGrp="1"/>
          </p:cNvSpPr>
          <p:nvPr>
            <p:ph type="title"/>
          </p:nvPr>
        </p:nvSpPr>
        <p:spPr>
          <a:xfrm>
            <a:off x="364142" y="82914"/>
            <a:ext cx="7210200" cy="5889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2800"/>
              <a:buFont typeface="Open Sans"/>
              <a:buNone/>
              <a:defRPr sz="2800" b="1">
                <a:solidFill>
                  <a:schemeClr val="dk1"/>
                </a:solidFill>
                <a:latin typeface="Open Sans"/>
                <a:ea typeface="Open Sans"/>
                <a:cs typeface="Open Sans"/>
                <a:sym typeface="Open Sans"/>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13" name="Google Shape;113;p19"/>
          <p:cNvSpPr txBox="1">
            <a:spLocks noGrp="1"/>
          </p:cNvSpPr>
          <p:nvPr>
            <p:ph type="body" idx="1"/>
          </p:nvPr>
        </p:nvSpPr>
        <p:spPr>
          <a:xfrm>
            <a:off x="255282" y="1210401"/>
            <a:ext cx="4056000" cy="14229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1400"/>
              <a:buNone/>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14" name="Google Shape;114;p19"/>
          <p:cNvSpPr txBox="1"/>
          <p:nvPr/>
        </p:nvSpPr>
        <p:spPr>
          <a:xfrm>
            <a:off x="254636" y="4357776"/>
            <a:ext cx="17397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l" rtl="0">
              <a:spcBef>
                <a:spcPts val="0"/>
              </a:spcBef>
              <a:spcAft>
                <a:spcPts val="0"/>
              </a:spcAft>
              <a:buNone/>
            </a:pPr>
            <a:r>
              <a:rPr lang="fr" sz="1400" b="1">
                <a:solidFill>
                  <a:schemeClr val="lt1"/>
                </a:solidFill>
                <a:latin typeface="Open Sans"/>
                <a:ea typeface="Open Sans"/>
                <a:cs typeface="Open Sans"/>
                <a:sym typeface="Open Sans"/>
              </a:rPr>
              <a:t>Max Stress |Disp</a:t>
            </a:r>
            <a:endParaRPr sz="1400" b="1">
              <a:solidFill>
                <a:schemeClr val="lt1"/>
              </a:solidFill>
              <a:latin typeface="Open Sans"/>
              <a:ea typeface="Open Sans"/>
              <a:cs typeface="Open Sans"/>
              <a:sym typeface="Open Sans"/>
            </a:endParaRPr>
          </a:p>
        </p:txBody>
      </p:sp>
      <p:sp>
        <p:nvSpPr>
          <p:cNvPr id="115" name="Google Shape;115;p19"/>
          <p:cNvSpPr txBox="1"/>
          <p:nvPr/>
        </p:nvSpPr>
        <p:spPr>
          <a:xfrm>
            <a:off x="254636" y="850339"/>
            <a:ext cx="40566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l" rtl="0">
              <a:spcBef>
                <a:spcPts val="0"/>
              </a:spcBef>
              <a:spcAft>
                <a:spcPts val="0"/>
              </a:spcAft>
              <a:buNone/>
            </a:pPr>
            <a:r>
              <a:rPr lang="fr" sz="1400" b="1">
                <a:solidFill>
                  <a:schemeClr val="lt1"/>
                </a:solidFill>
                <a:latin typeface="Open Sans"/>
                <a:ea typeface="Open Sans"/>
                <a:cs typeface="Open Sans"/>
                <a:sym typeface="Open Sans"/>
              </a:rPr>
              <a:t>Load Cases</a:t>
            </a:r>
            <a:endParaRPr sz="700"/>
          </a:p>
        </p:txBody>
      </p:sp>
      <p:sp>
        <p:nvSpPr>
          <p:cNvPr id="116" name="Google Shape;116;p19"/>
          <p:cNvSpPr>
            <a:spLocks noGrp="1"/>
          </p:cNvSpPr>
          <p:nvPr>
            <p:ph type="pic" idx="2"/>
          </p:nvPr>
        </p:nvSpPr>
        <p:spPr>
          <a:xfrm>
            <a:off x="4483955" y="850339"/>
            <a:ext cx="4488300" cy="3331500"/>
          </a:xfrm>
          <a:prstGeom prst="rect">
            <a:avLst/>
          </a:prstGeom>
          <a:noFill/>
          <a:ln>
            <a:noFill/>
          </a:ln>
        </p:spPr>
        <p:txBody>
          <a:bodyPr spcFirstLastPara="1" wrap="square" lIns="48975" tIns="24475" rIns="48975" bIns="24475" anchor="t" anchorCtr="0">
            <a:noAutofit/>
          </a:bodyPr>
          <a:lstStyle>
            <a:lvl1pPr marR="0" lvl="0" algn="l" rtl="0">
              <a:lnSpc>
                <a:spcPct val="90000"/>
              </a:lnSpc>
              <a:spcBef>
                <a:spcPts val="700"/>
              </a:spcBef>
              <a:spcAft>
                <a:spcPts val="0"/>
              </a:spcAft>
              <a:buClr>
                <a:schemeClr val="dk1"/>
              </a:buClr>
              <a:buSzPts val="1700"/>
              <a:buFont typeface="Arial"/>
              <a:buChar char="•"/>
              <a:defRPr sz="17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9pPr>
          </a:lstStyle>
          <a:p>
            <a:endParaRPr/>
          </a:p>
        </p:txBody>
      </p:sp>
      <p:sp>
        <p:nvSpPr>
          <p:cNvPr id="117" name="Google Shape;117;p19"/>
          <p:cNvSpPr>
            <a:spLocks noGrp="1"/>
          </p:cNvSpPr>
          <p:nvPr>
            <p:ph type="pic" idx="3"/>
          </p:nvPr>
        </p:nvSpPr>
        <p:spPr>
          <a:xfrm>
            <a:off x="8434775" y="82914"/>
            <a:ext cx="647400" cy="588900"/>
          </a:xfrm>
          <a:prstGeom prst="rect">
            <a:avLst/>
          </a:prstGeom>
          <a:noFill/>
          <a:ln>
            <a:noFill/>
          </a:ln>
        </p:spPr>
        <p:txBody>
          <a:bodyPr spcFirstLastPara="1" wrap="square" lIns="48975" tIns="24475" rIns="48975" bIns="24475" anchor="t" anchorCtr="0">
            <a:noAutofit/>
          </a:bodyPr>
          <a:lstStyle>
            <a:lvl1pPr marR="0" lvl="0" algn="l" rtl="0">
              <a:lnSpc>
                <a:spcPct val="90000"/>
              </a:lnSpc>
              <a:spcBef>
                <a:spcPts val="7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9pPr>
          </a:lstStyle>
          <a:p>
            <a:endParaRPr/>
          </a:p>
        </p:txBody>
      </p:sp>
      <p:sp>
        <p:nvSpPr>
          <p:cNvPr id="118" name="Google Shape;118;p19"/>
          <p:cNvSpPr txBox="1">
            <a:spLocks noGrp="1"/>
          </p:cNvSpPr>
          <p:nvPr>
            <p:ph type="body" idx="4"/>
          </p:nvPr>
        </p:nvSpPr>
        <p:spPr>
          <a:xfrm>
            <a:off x="7636119" y="79394"/>
            <a:ext cx="752400" cy="5889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3200"/>
              <a:buNone/>
              <a:defRPr sz="3200" b="1"/>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19" name="Google Shape;119;p19"/>
          <p:cNvSpPr txBox="1">
            <a:spLocks noGrp="1"/>
          </p:cNvSpPr>
          <p:nvPr>
            <p:ph type="body" idx="5"/>
          </p:nvPr>
        </p:nvSpPr>
        <p:spPr>
          <a:xfrm>
            <a:off x="254637" y="3119476"/>
            <a:ext cx="4131600" cy="1136700"/>
          </a:xfrm>
          <a:prstGeom prst="rect">
            <a:avLst/>
          </a:prstGeom>
          <a:noFill/>
          <a:ln>
            <a:noFill/>
          </a:ln>
        </p:spPr>
        <p:txBody>
          <a:bodyPr spcFirstLastPara="1" wrap="square" lIns="48975" tIns="24475" rIns="48975" bIns="24475" anchor="t" anchorCtr="0">
            <a:noAutofit/>
          </a:bodyPr>
          <a:lstStyle>
            <a:lvl1pPr marL="457200" lvl="0" indent="-317500" algn="l" rtl="0">
              <a:lnSpc>
                <a:spcPct val="90000"/>
              </a:lnSpc>
              <a:spcBef>
                <a:spcPts val="700"/>
              </a:spcBef>
              <a:spcAft>
                <a:spcPts val="0"/>
              </a:spcAft>
              <a:buClr>
                <a:schemeClr val="dk1"/>
              </a:buClr>
              <a:buSzPts val="1400"/>
              <a:buChar char="•"/>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20" name="Google Shape;120;p19"/>
          <p:cNvSpPr txBox="1"/>
          <p:nvPr/>
        </p:nvSpPr>
        <p:spPr>
          <a:xfrm>
            <a:off x="254637" y="2718166"/>
            <a:ext cx="20703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l" rtl="0">
              <a:spcBef>
                <a:spcPts val="0"/>
              </a:spcBef>
              <a:spcAft>
                <a:spcPts val="0"/>
              </a:spcAft>
              <a:buNone/>
            </a:pPr>
            <a:r>
              <a:rPr lang="fr" sz="1400" b="1">
                <a:solidFill>
                  <a:schemeClr val="lt1"/>
                </a:solidFill>
                <a:latin typeface="Open Sans"/>
                <a:ea typeface="Open Sans"/>
                <a:cs typeface="Open Sans"/>
                <a:sym typeface="Open Sans"/>
              </a:rPr>
              <a:t>Boundary Conditions</a:t>
            </a:r>
            <a:endParaRPr sz="1400" b="1">
              <a:solidFill>
                <a:schemeClr val="lt1"/>
              </a:solidFill>
              <a:latin typeface="Open Sans"/>
              <a:ea typeface="Open Sans"/>
              <a:cs typeface="Open Sans"/>
              <a:sym typeface="Open Sans"/>
            </a:endParaRPr>
          </a:p>
        </p:txBody>
      </p:sp>
      <p:sp>
        <p:nvSpPr>
          <p:cNvPr id="121" name="Google Shape;121;p19"/>
          <p:cNvSpPr txBox="1">
            <a:spLocks noGrp="1"/>
          </p:cNvSpPr>
          <p:nvPr>
            <p:ph type="body" idx="6"/>
          </p:nvPr>
        </p:nvSpPr>
        <p:spPr>
          <a:xfrm>
            <a:off x="7574205" y="4342670"/>
            <a:ext cx="1398000" cy="288000"/>
          </a:xfrm>
          <a:prstGeom prst="rect">
            <a:avLst/>
          </a:prstGeom>
          <a:noFill/>
          <a:ln>
            <a:noFill/>
          </a:ln>
        </p:spPr>
        <p:txBody>
          <a:bodyPr spcFirstLastPara="1" wrap="square" lIns="48975" tIns="24475" rIns="48975" bIns="24475" anchor="t" anchorCtr="0">
            <a:noAutofit/>
          </a:bodyPr>
          <a:lstStyle>
            <a:lvl1pPr marL="457200" lvl="0" indent="-317500" algn="l" rtl="0">
              <a:lnSpc>
                <a:spcPct val="90000"/>
              </a:lnSpc>
              <a:spcBef>
                <a:spcPts val="700"/>
              </a:spcBef>
              <a:spcAft>
                <a:spcPts val="0"/>
              </a:spcAft>
              <a:buClr>
                <a:schemeClr val="dk1"/>
              </a:buClr>
              <a:buSzPts val="1400"/>
              <a:buChar char="•"/>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22" name="Google Shape;122;p19"/>
          <p:cNvSpPr txBox="1"/>
          <p:nvPr/>
        </p:nvSpPr>
        <p:spPr>
          <a:xfrm>
            <a:off x="6037156" y="4342670"/>
            <a:ext cx="13818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l" rtl="0">
              <a:spcBef>
                <a:spcPts val="0"/>
              </a:spcBef>
              <a:spcAft>
                <a:spcPts val="0"/>
              </a:spcAft>
              <a:buNone/>
            </a:pPr>
            <a:r>
              <a:rPr lang="fr" sz="1400" b="1">
                <a:solidFill>
                  <a:schemeClr val="lt1"/>
                </a:solidFill>
                <a:latin typeface="Open Sans"/>
                <a:ea typeface="Open Sans"/>
                <a:cs typeface="Open Sans"/>
                <a:sym typeface="Open Sans"/>
              </a:rPr>
              <a:t>Safety Factor</a:t>
            </a:r>
            <a:endParaRPr sz="700"/>
          </a:p>
        </p:txBody>
      </p:sp>
      <p:sp>
        <p:nvSpPr>
          <p:cNvPr id="123" name="Google Shape;123;p19"/>
          <p:cNvSpPr txBox="1">
            <a:spLocks noGrp="1"/>
          </p:cNvSpPr>
          <p:nvPr>
            <p:ph type="body" idx="7"/>
          </p:nvPr>
        </p:nvSpPr>
        <p:spPr>
          <a:xfrm>
            <a:off x="2091442" y="4357778"/>
            <a:ext cx="3790500" cy="288000"/>
          </a:xfrm>
          <a:prstGeom prst="rect">
            <a:avLst/>
          </a:prstGeom>
          <a:noFill/>
          <a:ln>
            <a:noFill/>
          </a:ln>
        </p:spPr>
        <p:txBody>
          <a:bodyPr spcFirstLastPara="1" wrap="square" lIns="48975" tIns="24475" rIns="48975" bIns="24475" anchor="t" anchorCtr="0">
            <a:noAutofit/>
          </a:bodyPr>
          <a:lstStyle>
            <a:lvl1pPr marL="457200" marR="0" lvl="0" indent="-228600" algn="l" rtl="0">
              <a:lnSpc>
                <a:spcPct val="90000"/>
              </a:lnSpc>
              <a:spcBef>
                <a:spcPts val="700"/>
              </a:spcBef>
              <a:spcAft>
                <a:spcPts val="0"/>
              </a:spcAft>
              <a:buClr>
                <a:schemeClr val="dk1"/>
              </a:buClr>
              <a:buSzPts val="1400"/>
              <a:buFont typeface="Arial"/>
              <a:buNone/>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imu_Suspension">
  <p:cSld name="Simu_Suspension">
    <p:spTree>
      <p:nvGrpSpPr>
        <p:cNvPr id="1" name="Shape 124"/>
        <p:cNvGrpSpPr/>
        <p:nvPr/>
      </p:nvGrpSpPr>
      <p:grpSpPr>
        <a:xfrm>
          <a:off x="0" y="0"/>
          <a:ext cx="0" cy="0"/>
          <a:chOff x="0" y="0"/>
          <a:chExt cx="0" cy="0"/>
        </a:xfrm>
      </p:grpSpPr>
      <p:sp>
        <p:nvSpPr>
          <p:cNvPr id="125" name="Google Shape;125;p20"/>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126" name="Google Shape;126;p20"/>
          <p:cNvSpPr txBox="1">
            <a:spLocks noGrp="1"/>
          </p:cNvSpPr>
          <p:nvPr>
            <p:ph type="title"/>
          </p:nvPr>
        </p:nvSpPr>
        <p:spPr>
          <a:xfrm>
            <a:off x="390152" y="82914"/>
            <a:ext cx="7184100" cy="5889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2100"/>
              <a:buFont typeface="Open Sans"/>
              <a:buNone/>
              <a:defRPr sz="2100" b="1">
                <a:solidFill>
                  <a:schemeClr val="dk1"/>
                </a:solidFill>
                <a:latin typeface="Open Sans"/>
                <a:ea typeface="Open Sans"/>
                <a:cs typeface="Open Sans"/>
                <a:sym typeface="Open Sans"/>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27" name="Google Shape;127;p20"/>
          <p:cNvSpPr txBox="1">
            <a:spLocks noGrp="1"/>
          </p:cNvSpPr>
          <p:nvPr>
            <p:ph type="body" idx="1"/>
          </p:nvPr>
        </p:nvSpPr>
        <p:spPr>
          <a:xfrm>
            <a:off x="255282" y="1210401"/>
            <a:ext cx="4056000" cy="30033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1400"/>
              <a:buNone/>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28" name="Google Shape;128;p20"/>
          <p:cNvSpPr txBox="1"/>
          <p:nvPr/>
        </p:nvSpPr>
        <p:spPr>
          <a:xfrm>
            <a:off x="254637" y="4357781"/>
            <a:ext cx="6867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l" rtl="0">
              <a:spcBef>
                <a:spcPts val="0"/>
              </a:spcBef>
              <a:spcAft>
                <a:spcPts val="0"/>
              </a:spcAft>
              <a:buNone/>
            </a:pPr>
            <a:r>
              <a:rPr lang="fr" sz="1400" b="1">
                <a:solidFill>
                  <a:schemeClr val="lt1"/>
                </a:solidFill>
                <a:latin typeface="Open Sans"/>
                <a:ea typeface="Open Sans"/>
                <a:cs typeface="Open Sans"/>
                <a:sym typeface="Open Sans"/>
              </a:rPr>
              <a:t>Inputs</a:t>
            </a:r>
            <a:endParaRPr sz="700"/>
          </a:p>
        </p:txBody>
      </p:sp>
      <p:sp>
        <p:nvSpPr>
          <p:cNvPr id="129" name="Google Shape;129;p20"/>
          <p:cNvSpPr txBox="1"/>
          <p:nvPr/>
        </p:nvSpPr>
        <p:spPr>
          <a:xfrm>
            <a:off x="254636" y="850339"/>
            <a:ext cx="40566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l" rtl="0">
              <a:spcBef>
                <a:spcPts val="0"/>
              </a:spcBef>
              <a:spcAft>
                <a:spcPts val="0"/>
              </a:spcAft>
              <a:buNone/>
            </a:pPr>
            <a:r>
              <a:rPr lang="fr" sz="1400" b="1">
                <a:solidFill>
                  <a:schemeClr val="lt1"/>
                </a:solidFill>
                <a:latin typeface="Open Sans"/>
                <a:ea typeface="Open Sans"/>
                <a:cs typeface="Open Sans"/>
                <a:sym typeface="Open Sans"/>
              </a:rPr>
              <a:t>Models &amp; hypothesis</a:t>
            </a:r>
            <a:endParaRPr sz="1400" b="1">
              <a:solidFill>
                <a:schemeClr val="lt1"/>
              </a:solidFill>
              <a:latin typeface="Open Sans"/>
              <a:ea typeface="Open Sans"/>
              <a:cs typeface="Open Sans"/>
              <a:sym typeface="Open Sans"/>
            </a:endParaRPr>
          </a:p>
        </p:txBody>
      </p:sp>
      <p:sp>
        <p:nvSpPr>
          <p:cNvPr id="130" name="Google Shape;130;p20"/>
          <p:cNvSpPr>
            <a:spLocks noGrp="1"/>
          </p:cNvSpPr>
          <p:nvPr>
            <p:ph type="pic" idx="2"/>
          </p:nvPr>
        </p:nvSpPr>
        <p:spPr>
          <a:xfrm>
            <a:off x="4483955" y="850339"/>
            <a:ext cx="4488300" cy="3331500"/>
          </a:xfrm>
          <a:prstGeom prst="rect">
            <a:avLst/>
          </a:prstGeom>
          <a:noFill/>
          <a:ln>
            <a:noFill/>
          </a:ln>
        </p:spPr>
        <p:txBody>
          <a:bodyPr spcFirstLastPara="1" wrap="square" lIns="48975" tIns="24475" rIns="48975" bIns="24475" anchor="t" anchorCtr="0">
            <a:noAutofit/>
          </a:bodyPr>
          <a:lstStyle>
            <a:lvl1pPr marR="0" lvl="0" algn="l" rtl="0">
              <a:lnSpc>
                <a:spcPct val="90000"/>
              </a:lnSpc>
              <a:spcBef>
                <a:spcPts val="700"/>
              </a:spcBef>
              <a:spcAft>
                <a:spcPts val="0"/>
              </a:spcAft>
              <a:buClr>
                <a:schemeClr val="dk1"/>
              </a:buClr>
              <a:buSzPts val="1700"/>
              <a:buFont typeface="Arial"/>
              <a:buChar char="•"/>
              <a:defRPr sz="17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9pPr>
          </a:lstStyle>
          <a:p>
            <a:endParaRPr/>
          </a:p>
        </p:txBody>
      </p:sp>
      <p:sp>
        <p:nvSpPr>
          <p:cNvPr id="131" name="Google Shape;131;p20"/>
          <p:cNvSpPr>
            <a:spLocks noGrp="1"/>
          </p:cNvSpPr>
          <p:nvPr>
            <p:ph type="pic" idx="3"/>
          </p:nvPr>
        </p:nvSpPr>
        <p:spPr>
          <a:xfrm>
            <a:off x="8434775" y="82914"/>
            <a:ext cx="647400" cy="588900"/>
          </a:xfrm>
          <a:prstGeom prst="rect">
            <a:avLst/>
          </a:prstGeom>
          <a:noFill/>
          <a:ln>
            <a:noFill/>
          </a:ln>
        </p:spPr>
        <p:txBody>
          <a:bodyPr spcFirstLastPara="1" wrap="square" lIns="48975" tIns="24475" rIns="48975" bIns="24475" anchor="t" anchorCtr="0">
            <a:noAutofit/>
          </a:bodyPr>
          <a:lstStyle>
            <a:lvl1pPr marR="0" lvl="0" algn="l" rtl="0">
              <a:lnSpc>
                <a:spcPct val="90000"/>
              </a:lnSpc>
              <a:spcBef>
                <a:spcPts val="7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9pPr>
          </a:lstStyle>
          <a:p>
            <a:endParaRPr/>
          </a:p>
        </p:txBody>
      </p:sp>
      <p:sp>
        <p:nvSpPr>
          <p:cNvPr id="132" name="Google Shape;132;p20"/>
          <p:cNvSpPr txBox="1">
            <a:spLocks noGrp="1"/>
          </p:cNvSpPr>
          <p:nvPr>
            <p:ph type="body" idx="4"/>
          </p:nvPr>
        </p:nvSpPr>
        <p:spPr>
          <a:xfrm>
            <a:off x="7636119" y="79394"/>
            <a:ext cx="752400" cy="5889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2000"/>
              <a:buNone/>
              <a:defRPr sz="2000" b="1"/>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33" name="Google Shape;133;p20"/>
          <p:cNvSpPr txBox="1">
            <a:spLocks noGrp="1"/>
          </p:cNvSpPr>
          <p:nvPr>
            <p:ph type="body" idx="5"/>
          </p:nvPr>
        </p:nvSpPr>
        <p:spPr>
          <a:xfrm>
            <a:off x="6041869" y="4342670"/>
            <a:ext cx="2930400" cy="288000"/>
          </a:xfrm>
          <a:prstGeom prst="rect">
            <a:avLst/>
          </a:prstGeom>
          <a:noFill/>
          <a:ln>
            <a:noFill/>
          </a:ln>
        </p:spPr>
        <p:txBody>
          <a:bodyPr spcFirstLastPara="1" wrap="square" lIns="48975" tIns="24475" rIns="48975" bIns="24475" anchor="t" anchorCtr="0">
            <a:noAutofit/>
          </a:bodyPr>
          <a:lstStyle>
            <a:lvl1pPr marL="457200" lvl="0" indent="-317500" algn="l" rtl="0">
              <a:lnSpc>
                <a:spcPct val="90000"/>
              </a:lnSpc>
              <a:spcBef>
                <a:spcPts val="700"/>
              </a:spcBef>
              <a:spcAft>
                <a:spcPts val="0"/>
              </a:spcAft>
              <a:buClr>
                <a:schemeClr val="dk1"/>
              </a:buClr>
              <a:buSzPts val="1400"/>
              <a:buChar char="•"/>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34" name="Google Shape;134;p20"/>
          <p:cNvSpPr txBox="1"/>
          <p:nvPr/>
        </p:nvSpPr>
        <p:spPr>
          <a:xfrm>
            <a:off x="4572000" y="4342670"/>
            <a:ext cx="1381800" cy="264900"/>
          </a:xfrm>
          <a:prstGeom prst="rect">
            <a:avLst/>
          </a:prstGeom>
          <a:solidFill>
            <a:srgbClr val="FF0000"/>
          </a:solidFill>
          <a:ln>
            <a:noFill/>
          </a:ln>
        </p:spPr>
        <p:txBody>
          <a:bodyPr spcFirstLastPara="1" wrap="square" lIns="48975" tIns="24475" rIns="48975" bIns="24475" anchor="t" anchorCtr="0">
            <a:noAutofit/>
          </a:bodyPr>
          <a:lstStyle/>
          <a:p>
            <a:pPr marL="0" marR="0" lvl="0" indent="0" algn="l" rtl="0">
              <a:spcBef>
                <a:spcPts val="0"/>
              </a:spcBef>
              <a:spcAft>
                <a:spcPts val="0"/>
              </a:spcAft>
              <a:buNone/>
            </a:pPr>
            <a:r>
              <a:rPr lang="fr" sz="1400" b="1">
                <a:solidFill>
                  <a:schemeClr val="lt1"/>
                </a:solidFill>
                <a:latin typeface="Open Sans"/>
                <a:ea typeface="Open Sans"/>
                <a:cs typeface="Open Sans"/>
                <a:sym typeface="Open Sans"/>
              </a:rPr>
              <a:t>Output</a:t>
            </a:r>
            <a:endParaRPr sz="700"/>
          </a:p>
        </p:txBody>
      </p:sp>
      <p:sp>
        <p:nvSpPr>
          <p:cNvPr id="135" name="Google Shape;135;p20"/>
          <p:cNvSpPr txBox="1">
            <a:spLocks noGrp="1"/>
          </p:cNvSpPr>
          <p:nvPr>
            <p:ph type="body" idx="6"/>
          </p:nvPr>
        </p:nvSpPr>
        <p:spPr>
          <a:xfrm>
            <a:off x="1046759" y="4357781"/>
            <a:ext cx="3437100" cy="288000"/>
          </a:xfrm>
          <a:prstGeom prst="rect">
            <a:avLst/>
          </a:prstGeom>
          <a:noFill/>
          <a:ln>
            <a:noFill/>
          </a:ln>
        </p:spPr>
        <p:txBody>
          <a:bodyPr spcFirstLastPara="1" wrap="square" lIns="48975" tIns="24475" rIns="48975" bIns="24475" anchor="t" anchorCtr="0">
            <a:noAutofit/>
          </a:bodyPr>
          <a:lstStyle>
            <a:lvl1pPr marL="457200" marR="0" lvl="0" indent="-228600" algn="l" rtl="0">
              <a:lnSpc>
                <a:spcPct val="90000"/>
              </a:lnSpc>
              <a:spcBef>
                <a:spcPts val="700"/>
              </a:spcBef>
              <a:spcAft>
                <a:spcPts val="0"/>
              </a:spcAft>
              <a:buClr>
                <a:schemeClr val="dk1"/>
              </a:buClr>
              <a:buSzPts val="1400"/>
              <a:buFont typeface="Arial"/>
              <a:buNone/>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emplate 16">
  <p:cSld name="Template 16">
    <p:bg>
      <p:bgPr>
        <a:solidFill>
          <a:schemeClr val="lt1"/>
        </a:solidFill>
        <a:effectLst/>
      </p:bgPr>
    </p:bg>
    <p:spTree>
      <p:nvGrpSpPr>
        <p:cNvPr id="1" name="Shape 136"/>
        <p:cNvGrpSpPr/>
        <p:nvPr/>
      </p:nvGrpSpPr>
      <p:grpSpPr>
        <a:xfrm>
          <a:off x="0" y="0"/>
          <a:ext cx="0" cy="0"/>
          <a:chOff x="0" y="0"/>
          <a:chExt cx="0" cy="0"/>
        </a:xfrm>
      </p:grpSpPr>
      <p:sp>
        <p:nvSpPr>
          <p:cNvPr id="137" name="Google Shape;137;p21"/>
          <p:cNvSpPr/>
          <p:nvPr/>
        </p:nvSpPr>
        <p:spPr>
          <a:xfrm>
            <a:off x="467915" y="788670"/>
            <a:ext cx="5412300" cy="3909300"/>
          </a:xfrm>
          <a:prstGeom prst="rect">
            <a:avLst/>
          </a:prstGeom>
          <a:solidFill>
            <a:schemeClr val="lt1"/>
          </a:solidFill>
          <a:ln w="12700" cap="flat" cmpd="sng">
            <a:solidFill>
              <a:srgbClr val="999999"/>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138" name="Google Shape;138;p21"/>
          <p:cNvSpPr txBox="1">
            <a:spLocks noGrp="1"/>
          </p:cNvSpPr>
          <p:nvPr>
            <p:ph type="title"/>
          </p:nvPr>
        </p:nvSpPr>
        <p:spPr>
          <a:xfrm>
            <a:off x="467915" y="102871"/>
            <a:ext cx="8204700" cy="5307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2600"/>
              <a:buFont typeface="Arial"/>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pic>
        <p:nvPicPr>
          <p:cNvPr id="139" name="Google Shape;139;p21"/>
          <p:cNvPicPr preferRelativeResize="0"/>
          <p:nvPr/>
        </p:nvPicPr>
        <p:blipFill rotWithShape="1">
          <a:blip r:embed="rId2">
            <a:alphaModFix/>
          </a:blip>
          <a:srcRect r="18500" b="19393"/>
          <a:stretch/>
        </p:blipFill>
        <p:spPr>
          <a:xfrm>
            <a:off x="8322384" y="4330860"/>
            <a:ext cx="821616" cy="812641"/>
          </a:xfrm>
          <a:prstGeom prst="rect">
            <a:avLst/>
          </a:prstGeom>
          <a:noFill/>
          <a:ln>
            <a:noFill/>
          </a:ln>
        </p:spPr>
      </p:pic>
      <p:sp>
        <p:nvSpPr>
          <p:cNvPr id="140" name="Google Shape;140;p21"/>
          <p:cNvSpPr/>
          <p:nvPr/>
        </p:nvSpPr>
        <p:spPr>
          <a:xfrm>
            <a:off x="6052754" y="2810656"/>
            <a:ext cx="2619900" cy="1887000"/>
          </a:xfrm>
          <a:prstGeom prst="rect">
            <a:avLst/>
          </a:prstGeom>
          <a:solidFill>
            <a:schemeClr val="lt1"/>
          </a:solidFill>
          <a:ln w="12700" cap="flat" cmpd="sng">
            <a:solidFill>
              <a:srgbClr val="999999"/>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141" name="Google Shape;141;p21"/>
          <p:cNvSpPr/>
          <p:nvPr/>
        </p:nvSpPr>
        <p:spPr>
          <a:xfrm>
            <a:off x="6052754" y="788670"/>
            <a:ext cx="2619900" cy="1887000"/>
          </a:xfrm>
          <a:prstGeom prst="rect">
            <a:avLst/>
          </a:prstGeom>
          <a:solidFill>
            <a:schemeClr val="lt1"/>
          </a:solidFill>
          <a:ln w="12700" cap="flat" cmpd="sng">
            <a:solidFill>
              <a:srgbClr val="999999"/>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142" name="Google Shape;142;p21"/>
          <p:cNvSpPr txBox="1">
            <a:spLocks noGrp="1"/>
          </p:cNvSpPr>
          <p:nvPr>
            <p:ph type="body" idx="1"/>
          </p:nvPr>
        </p:nvSpPr>
        <p:spPr>
          <a:xfrm>
            <a:off x="6052754" y="788670"/>
            <a:ext cx="2619900" cy="1887000"/>
          </a:xfrm>
          <a:prstGeom prst="rect">
            <a:avLst/>
          </a:prstGeom>
          <a:noFill/>
          <a:ln>
            <a:noFill/>
          </a:ln>
        </p:spPr>
        <p:txBody>
          <a:bodyPr spcFirstLastPara="1" wrap="square" lIns="48975" tIns="24475" rIns="48975" bIns="24475" anchor="t" anchorCtr="0">
            <a:noAutofit/>
          </a:bodyPr>
          <a:lstStyle>
            <a:lvl1pPr marL="457200" lvl="0" indent="-342900" algn="l" rtl="0">
              <a:lnSpc>
                <a:spcPct val="90000"/>
              </a:lnSpc>
              <a:spcBef>
                <a:spcPts val="700"/>
              </a:spcBef>
              <a:spcAft>
                <a:spcPts val="0"/>
              </a:spcAft>
              <a:buClr>
                <a:schemeClr val="dk1"/>
              </a:buClr>
              <a:buSzPts val="1800"/>
              <a:buChar char="•"/>
              <a:defRPr sz="1800"/>
            </a:lvl1pPr>
            <a:lvl2pPr marL="914400" lvl="1" indent="-323850" algn="l" rtl="0">
              <a:lnSpc>
                <a:spcPct val="90000"/>
              </a:lnSpc>
              <a:spcBef>
                <a:spcPts val="1300"/>
              </a:spcBef>
              <a:spcAft>
                <a:spcPts val="0"/>
              </a:spcAft>
              <a:buClr>
                <a:schemeClr val="dk1"/>
              </a:buClr>
              <a:buSzPts val="1500"/>
              <a:buChar char="•"/>
              <a:defRPr sz="1500"/>
            </a:lvl2pPr>
            <a:lvl3pPr marL="1371600" lvl="2" indent="-311150" algn="l" rtl="0">
              <a:lnSpc>
                <a:spcPct val="90000"/>
              </a:lnSpc>
              <a:spcBef>
                <a:spcPts val="1300"/>
              </a:spcBef>
              <a:spcAft>
                <a:spcPts val="0"/>
              </a:spcAft>
              <a:buClr>
                <a:schemeClr val="dk1"/>
              </a:buClr>
              <a:buSzPts val="1300"/>
              <a:buChar char="•"/>
              <a:defRPr sz="1300"/>
            </a:lvl3pPr>
            <a:lvl4pPr marL="1828800" lvl="3" indent="-304800" algn="l" rtl="0">
              <a:lnSpc>
                <a:spcPct val="90000"/>
              </a:lnSpc>
              <a:spcBef>
                <a:spcPts val="1300"/>
              </a:spcBef>
              <a:spcAft>
                <a:spcPts val="0"/>
              </a:spcAft>
              <a:buClr>
                <a:schemeClr val="dk1"/>
              </a:buClr>
              <a:buSzPts val="1200"/>
              <a:buChar char="•"/>
              <a:defRPr sz="1200"/>
            </a:lvl4pPr>
            <a:lvl5pPr marL="2286000" lvl="4" indent="-304800" algn="l" rtl="0">
              <a:lnSpc>
                <a:spcPct val="90000"/>
              </a:lnSpc>
              <a:spcBef>
                <a:spcPts val="1300"/>
              </a:spcBef>
              <a:spcAft>
                <a:spcPts val="0"/>
              </a:spcAft>
              <a:buClr>
                <a:schemeClr val="dk1"/>
              </a:buClr>
              <a:buSzPts val="1200"/>
              <a:buChar char="•"/>
              <a:defRPr sz="1200"/>
            </a:lvl5pPr>
            <a:lvl6pPr marL="2743200" lvl="5" indent="-292100" algn="l" rtl="0">
              <a:lnSpc>
                <a:spcPct val="90000"/>
              </a:lnSpc>
              <a:spcBef>
                <a:spcPts val="13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43" name="Google Shape;143;p21"/>
          <p:cNvSpPr txBox="1">
            <a:spLocks noGrp="1"/>
          </p:cNvSpPr>
          <p:nvPr>
            <p:ph type="body" idx="2"/>
          </p:nvPr>
        </p:nvSpPr>
        <p:spPr>
          <a:xfrm>
            <a:off x="6052754" y="2810656"/>
            <a:ext cx="2619900" cy="1887000"/>
          </a:xfrm>
          <a:prstGeom prst="rect">
            <a:avLst/>
          </a:prstGeom>
          <a:noFill/>
          <a:ln>
            <a:noFill/>
          </a:ln>
        </p:spPr>
        <p:txBody>
          <a:bodyPr spcFirstLastPara="1" wrap="square" lIns="48975" tIns="24475" rIns="48975" bIns="24475" anchor="t" anchorCtr="0">
            <a:noAutofit/>
          </a:bodyPr>
          <a:lstStyle>
            <a:lvl1pPr marL="457200" lvl="0" indent="-342900" algn="l" rtl="0">
              <a:lnSpc>
                <a:spcPct val="90000"/>
              </a:lnSpc>
              <a:spcBef>
                <a:spcPts val="700"/>
              </a:spcBef>
              <a:spcAft>
                <a:spcPts val="0"/>
              </a:spcAft>
              <a:buClr>
                <a:schemeClr val="dk1"/>
              </a:buClr>
              <a:buSzPts val="1800"/>
              <a:buChar char="•"/>
              <a:defRPr sz="1800"/>
            </a:lvl1pPr>
            <a:lvl2pPr marL="914400" lvl="1" indent="-323850" algn="l" rtl="0">
              <a:lnSpc>
                <a:spcPct val="90000"/>
              </a:lnSpc>
              <a:spcBef>
                <a:spcPts val="1300"/>
              </a:spcBef>
              <a:spcAft>
                <a:spcPts val="0"/>
              </a:spcAft>
              <a:buClr>
                <a:schemeClr val="dk1"/>
              </a:buClr>
              <a:buSzPts val="1500"/>
              <a:buChar char="•"/>
              <a:defRPr sz="1500"/>
            </a:lvl2pPr>
            <a:lvl3pPr marL="1371600" lvl="2" indent="-311150" algn="l" rtl="0">
              <a:lnSpc>
                <a:spcPct val="90000"/>
              </a:lnSpc>
              <a:spcBef>
                <a:spcPts val="1300"/>
              </a:spcBef>
              <a:spcAft>
                <a:spcPts val="0"/>
              </a:spcAft>
              <a:buClr>
                <a:schemeClr val="dk1"/>
              </a:buClr>
              <a:buSzPts val="1300"/>
              <a:buChar char="•"/>
              <a:defRPr sz="1300"/>
            </a:lvl3pPr>
            <a:lvl4pPr marL="1828800" lvl="3" indent="-304800" algn="l" rtl="0">
              <a:lnSpc>
                <a:spcPct val="90000"/>
              </a:lnSpc>
              <a:spcBef>
                <a:spcPts val="1300"/>
              </a:spcBef>
              <a:spcAft>
                <a:spcPts val="0"/>
              </a:spcAft>
              <a:buClr>
                <a:schemeClr val="dk1"/>
              </a:buClr>
              <a:buSzPts val="1200"/>
              <a:buChar char="•"/>
              <a:defRPr sz="1200"/>
            </a:lvl4pPr>
            <a:lvl5pPr marL="2286000" lvl="4" indent="-304800" algn="l" rtl="0">
              <a:lnSpc>
                <a:spcPct val="90000"/>
              </a:lnSpc>
              <a:spcBef>
                <a:spcPts val="1300"/>
              </a:spcBef>
              <a:spcAft>
                <a:spcPts val="0"/>
              </a:spcAft>
              <a:buClr>
                <a:schemeClr val="dk1"/>
              </a:buClr>
              <a:buSzPts val="1200"/>
              <a:buChar char="•"/>
              <a:defRPr sz="1200"/>
            </a:lvl5pPr>
            <a:lvl6pPr marL="2743200" lvl="5" indent="-292100" algn="l" rtl="0">
              <a:lnSpc>
                <a:spcPct val="90000"/>
              </a:lnSpc>
              <a:spcBef>
                <a:spcPts val="13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44" name="Google Shape;144;p21"/>
          <p:cNvSpPr txBox="1">
            <a:spLocks noGrp="1"/>
          </p:cNvSpPr>
          <p:nvPr>
            <p:ph type="body" idx="3"/>
          </p:nvPr>
        </p:nvSpPr>
        <p:spPr>
          <a:xfrm>
            <a:off x="467915" y="788669"/>
            <a:ext cx="5410800" cy="3910800"/>
          </a:xfrm>
          <a:prstGeom prst="rect">
            <a:avLst/>
          </a:prstGeom>
          <a:noFill/>
          <a:ln>
            <a:noFill/>
          </a:ln>
        </p:spPr>
        <p:txBody>
          <a:bodyPr spcFirstLastPara="1" wrap="square" lIns="48975" tIns="24475" rIns="48975" bIns="24475" anchor="t" anchorCtr="0">
            <a:noAutofit/>
          </a:bodyPr>
          <a:lstStyle>
            <a:lvl1pPr marL="457200" lvl="0" indent="-342900" algn="l" rtl="0">
              <a:lnSpc>
                <a:spcPct val="90000"/>
              </a:lnSpc>
              <a:spcBef>
                <a:spcPts val="700"/>
              </a:spcBef>
              <a:spcAft>
                <a:spcPts val="0"/>
              </a:spcAft>
              <a:buClr>
                <a:schemeClr val="dk1"/>
              </a:buClr>
              <a:buSzPts val="1800"/>
              <a:buChar char="•"/>
              <a:defRPr sz="1800"/>
            </a:lvl1pPr>
            <a:lvl2pPr marL="914400" lvl="1" indent="-323850" algn="l" rtl="0">
              <a:lnSpc>
                <a:spcPct val="90000"/>
              </a:lnSpc>
              <a:spcBef>
                <a:spcPts val="1300"/>
              </a:spcBef>
              <a:spcAft>
                <a:spcPts val="0"/>
              </a:spcAft>
              <a:buClr>
                <a:schemeClr val="dk1"/>
              </a:buClr>
              <a:buSzPts val="1500"/>
              <a:buChar char="•"/>
              <a:defRPr sz="1500"/>
            </a:lvl2pPr>
            <a:lvl3pPr marL="1371600" lvl="2" indent="-311150" algn="l" rtl="0">
              <a:lnSpc>
                <a:spcPct val="90000"/>
              </a:lnSpc>
              <a:spcBef>
                <a:spcPts val="1300"/>
              </a:spcBef>
              <a:spcAft>
                <a:spcPts val="0"/>
              </a:spcAft>
              <a:buClr>
                <a:schemeClr val="dk1"/>
              </a:buClr>
              <a:buSzPts val="1300"/>
              <a:buChar char="•"/>
              <a:defRPr sz="1300"/>
            </a:lvl3pPr>
            <a:lvl4pPr marL="1828800" lvl="3" indent="-304800" algn="l" rtl="0">
              <a:lnSpc>
                <a:spcPct val="90000"/>
              </a:lnSpc>
              <a:spcBef>
                <a:spcPts val="1300"/>
              </a:spcBef>
              <a:spcAft>
                <a:spcPts val="0"/>
              </a:spcAft>
              <a:buClr>
                <a:schemeClr val="dk1"/>
              </a:buClr>
              <a:buSzPts val="1200"/>
              <a:buChar char="•"/>
              <a:defRPr sz="1200"/>
            </a:lvl4pPr>
            <a:lvl5pPr marL="2286000" lvl="4" indent="-304800" algn="l" rtl="0">
              <a:lnSpc>
                <a:spcPct val="90000"/>
              </a:lnSpc>
              <a:spcBef>
                <a:spcPts val="1300"/>
              </a:spcBef>
              <a:spcAft>
                <a:spcPts val="0"/>
              </a:spcAft>
              <a:buClr>
                <a:schemeClr val="dk1"/>
              </a:buClr>
              <a:buSzPts val="1200"/>
              <a:buChar char="•"/>
              <a:defRPr sz="1200"/>
            </a:lvl5pPr>
            <a:lvl6pPr marL="2743200" lvl="5" indent="-292100" algn="l" rtl="0">
              <a:lnSpc>
                <a:spcPct val="90000"/>
              </a:lnSpc>
              <a:spcBef>
                <a:spcPts val="13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45" name="Google Shape;145;p21"/>
          <p:cNvSpPr txBox="1">
            <a:spLocks noGrp="1"/>
          </p:cNvSpPr>
          <p:nvPr>
            <p:ph type="sldNum" idx="12"/>
          </p:nvPr>
        </p:nvSpPr>
        <p:spPr>
          <a:xfrm>
            <a:off x="8556784" y="4749851"/>
            <a:ext cx="548700" cy="393900"/>
          </a:xfrm>
          <a:prstGeom prst="rect">
            <a:avLst/>
          </a:prstGeom>
        </p:spPr>
        <p:txBody>
          <a:bodyPr spcFirstLastPara="1" wrap="square" lIns="48975" tIns="24475" rIns="48975" bIns="24475" anchor="t" anchorCtr="0">
            <a:noAutofit/>
          </a:bodyPr>
          <a:lstStyle>
            <a:lvl1pPr lvl="0" rtl="0">
              <a:buNone/>
              <a:defRPr sz="1200"/>
            </a:lvl1pPr>
            <a:lvl2pPr lvl="1" rtl="0">
              <a:buNone/>
              <a:defRPr sz="1200"/>
            </a:lvl2pPr>
            <a:lvl3pPr lvl="2" rtl="0">
              <a:buNone/>
              <a:defRPr sz="1200"/>
            </a:lvl3pPr>
            <a:lvl4pPr lvl="3" rtl="0">
              <a:buNone/>
              <a:defRPr sz="1200"/>
            </a:lvl4pPr>
            <a:lvl5pPr lvl="4" rtl="0">
              <a:buNone/>
              <a:defRPr sz="1200"/>
            </a:lvl5pPr>
            <a:lvl6pPr lvl="5" rtl="0">
              <a:buNone/>
              <a:defRPr sz="1200"/>
            </a:lvl6pPr>
            <a:lvl7pPr lvl="6" rtl="0">
              <a:buNone/>
              <a:defRPr sz="1200"/>
            </a:lvl7pPr>
            <a:lvl8pPr lvl="7" rtl="0">
              <a:buNone/>
              <a:defRPr sz="1200"/>
            </a:lvl8pPr>
            <a:lvl9pPr lvl="8" rtl="0">
              <a:buNone/>
              <a:defRPr sz="1200"/>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re seul" type="titleOnly">
  <p:cSld name="TITLE_ONLY">
    <p:spTree>
      <p:nvGrpSpPr>
        <p:cNvPr id="1" name="Shape 146"/>
        <p:cNvGrpSpPr/>
        <p:nvPr/>
      </p:nvGrpSpPr>
      <p:grpSpPr>
        <a:xfrm>
          <a:off x="0" y="0"/>
          <a:ext cx="0" cy="0"/>
          <a:chOff x="0" y="0"/>
          <a:chExt cx="0" cy="0"/>
        </a:xfrm>
      </p:grpSpPr>
      <p:sp>
        <p:nvSpPr>
          <p:cNvPr id="147" name="Google Shape;147;p22"/>
          <p:cNvSpPr txBox="1">
            <a:spLocks noGrp="1"/>
          </p:cNvSpPr>
          <p:nvPr>
            <p:ph type="title"/>
          </p:nvPr>
        </p:nvSpPr>
        <p:spPr>
          <a:xfrm>
            <a:off x="390394" y="110912"/>
            <a:ext cx="8470500" cy="4170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1000"/>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48" name="Google Shape;148;p22"/>
          <p:cNvSpPr txBox="1">
            <a:spLocks noGrp="1"/>
          </p:cNvSpPr>
          <p:nvPr>
            <p:ph type="sldNum" idx="12"/>
          </p:nvPr>
        </p:nvSpPr>
        <p:spPr>
          <a:xfrm>
            <a:off x="8556784" y="4749851"/>
            <a:ext cx="548700" cy="393900"/>
          </a:xfrm>
          <a:prstGeom prst="rect">
            <a:avLst/>
          </a:prstGeom>
        </p:spPr>
        <p:txBody>
          <a:bodyPr spcFirstLastPara="1" wrap="square" lIns="48975" tIns="24475" rIns="48975" bIns="24475" anchor="t" anchorCtr="0">
            <a:noAutofit/>
          </a:bodyPr>
          <a:lstStyle>
            <a:lvl1pPr lvl="0" rtl="0">
              <a:buNone/>
              <a:defRPr sz="1200"/>
            </a:lvl1pPr>
            <a:lvl2pPr lvl="1" rtl="0">
              <a:buNone/>
              <a:defRPr sz="1200"/>
            </a:lvl2pPr>
            <a:lvl3pPr lvl="2" rtl="0">
              <a:buNone/>
              <a:defRPr sz="1200"/>
            </a:lvl3pPr>
            <a:lvl4pPr lvl="3" rtl="0">
              <a:buNone/>
              <a:defRPr sz="1200"/>
            </a:lvl4pPr>
            <a:lvl5pPr lvl="4" rtl="0">
              <a:buNone/>
              <a:defRPr sz="1200"/>
            </a:lvl5pPr>
            <a:lvl6pPr lvl="5" rtl="0">
              <a:buNone/>
              <a:defRPr sz="1200"/>
            </a:lvl6pPr>
            <a:lvl7pPr lvl="6" rtl="0">
              <a:buNone/>
              <a:defRPr sz="1200"/>
            </a:lvl7pPr>
            <a:lvl8pPr lvl="7" rtl="0">
              <a:buNone/>
              <a:defRPr sz="1200"/>
            </a:lvl8pPr>
            <a:lvl9pPr lvl="8" rtl="0">
              <a:buNone/>
              <a:defRPr sz="1200"/>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Vide" type="blank">
  <p:cSld name="BLANK">
    <p:spTree>
      <p:nvGrpSpPr>
        <p:cNvPr id="1" name="Shape 149"/>
        <p:cNvGrpSpPr/>
        <p:nvPr/>
      </p:nvGrpSpPr>
      <p:grpSpPr>
        <a:xfrm>
          <a:off x="0" y="0"/>
          <a:ext cx="0" cy="0"/>
          <a:chOff x="0" y="0"/>
          <a:chExt cx="0" cy="0"/>
        </a:xfrm>
      </p:grpSpPr>
      <p:sp>
        <p:nvSpPr>
          <p:cNvPr id="150" name="Google Shape;150;p23"/>
          <p:cNvSpPr txBox="1">
            <a:spLocks noGrp="1"/>
          </p:cNvSpPr>
          <p:nvPr>
            <p:ph type="sldNum" idx="12"/>
          </p:nvPr>
        </p:nvSpPr>
        <p:spPr>
          <a:xfrm>
            <a:off x="8556784" y="4749851"/>
            <a:ext cx="548700" cy="393900"/>
          </a:xfrm>
          <a:prstGeom prst="rect">
            <a:avLst/>
          </a:prstGeom>
        </p:spPr>
        <p:txBody>
          <a:bodyPr spcFirstLastPara="1" wrap="square" lIns="48975" tIns="24475" rIns="48975" bIns="24475" anchor="t" anchorCtr="0">
            <a:noAutofit/>
          </a:bodyPr>
          <a:lstStyle>
            <a:lvl1pPr lvl="0" rtl="0">
              <a:buNone/>
              <a:defRPr sz="1200"/>
            </a:lvl1pPr>
            <a:lvl2pPr lvl="1" rtl="0">
              <a:buNone/>
              <a:defRPr sz="1200"/>
            </a:lvl2pPr>
            <a:lvl3pPr lvl="2" rtl="0">
              <a:buNone/>
              <a:defRPr sz="1200"/>
            </a:lvl3pPr>
            <a:lvl4pPr lvl="3" rtl="0">
              <a:buNone/>
              <a:defRPr sz="1200"/>
            </a:lvl4pPr>
            <a:lvl5pPr lvl="4" rtl="0">
              <a:buNone/>
              <a:defRPr sz="1200"/>
            </a:lvl5pPr>
            <a:lvl6pPr lvl="5" rtl="0">
              <a:buNone/>
              <a:defRPr sz="1200"/>
            </a:lvl6pPr>
            <a:lvl7pPr lvl="6" rtl="0">
              <a:buNone/>
              <a:defRPr sz="1200"/>
            </a:lvl7pPr>
            <a:lvl8pPr lvl="7" rtl="0">
              <a:buNone/>
              <a:defRPr sz="1200"/>
            </a:lvl8pPr>
            <a:lvl9pPr lvl="8" rtl="0">
              <a:buNone/>
              <a:defRPr sz="1200"/>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Disposition personnalisée">
  <p:cSld name="Disposition personnalisée">
    <p:spTree>
      <p:nvGrpSpPr>
        <p:cNvPr id="1" name="Shape 151"/>
        <p:cNvGrpSpPr/>
        <p:nvPr/>
      </p:nvGrpSpPr>
      <p:grpSpPr>
        <a:xfrm>
          <a:off x="0" y="0"/>
          <a:ext cx="0" cy="0"/>
          <a:chOff x="0" y="0"/>
          <a:chExt cx="0" cy="0"/>
        </a:xfrm>
      </p:grpSpPr>
      <p:sp>
        <p:nvSpPr>
          <p:cNvPr id="152" name="Google Shape;152;p24"/>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153" name="Google Shape;153;p24"/>
          <p:cNvSpPr/>
          <p:nvPr/>
        </p:nvSpPr>
        <p:spPr>
          <a:xfrm>
            <a:off x="3291" y="858186"/>
            <a:ext cx="7599300" cy="1899000"/>
          </a:xfrm>
          <a:prstGeom prst="homePlate">
            <a:avLst>
              <a:gd name="adj" fmla="val 50000"/>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4" name="Google Shape;154;p24"/>
          <p:cNvSpPr txBox="1">
            <a:spLocks noGrp="1"/>
          </p:cNvSpPr>
          <p:nvPr>
            <p:ph type="title"/>
          </p:nvPr>
        </p:nvSpPr>
        <p:spPr>
          <a:xfrm>
            <a:off x="609531" y="1554147"/>
            <a:ext cx="6132600" cy="4170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4300"/>
              <a:buFont typeface="Arial"/>
              <a:buNone/>
              <a:defRPr sz="4300" b="1"/>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55" name="Google Shape;155;p24"/>
          <p:cNvSpPr txBox="1">
            <a:spLocks noGrp="1"/>
          </p:cNvSpPr>
          <p:nvPr>
            <p:ph type="body" idx="1"/>
          </p:nvPr>
        </p:nvSpPr>
        <p:spPr>
          <a:xfrm>
            <a:off x="710973" y="2934040"/>
            <a:ext cx="5704800" cy="3369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1700"/>
              <a:buNone/>
              <a:defRPr/>
            </a:lvl1pPr>
            <a:lvl2pPr marL="914400" lvl="1" indent="-228600" algn="l" rtl="0">
              <a:lnSpc>
                <a:spcPct val="90000"/>
              </a:lnSpc>
              <a:spcBef>
                <a:spcPts val="400"/>
              </a:spcBef>
              <a:spcAft>
                <a:spcPts val="0"/>
              </a:spcAft>
              <a:buClr>
                <a:schemeClr val="dk1"/>
              </a:buClr>
              <a:buSzPts val="1500"/>
              <a:buNone/>
              <a:defRPr/>
            </a:lvl2pPr>
            <a:lvl3pPr marL="1371600" lvl="2" indent="-228600" algn="l" rtl="0">
              <a:lnSpc>
                <a:spcPct val="90000"/>
              </a:lnSpc>
              <a:spcBef>
                <a:spcPts val="400"/>
              </a:spcBef>
              <a:spcAft>
                <a:spcPts val="0"/>
              </a:spcAft>
              <a:buClr>
                <a:schemeClr val="dk1"/>
              </a:buClr>
              <a:buSzPts val="1100"/>
              <a:buNone/>
              <a:defRPr/>
            </a:lvl3pPr>
            <a:lvl4pPr marL="1828800" lvl="3" indent="-228600" algn="l" rtl="0">
              <a:lnSpc>
                <a:spcPct val="90000"/>
              </a:lnSpc>
              <a:spcBef>
                <a:spcPts val="400"/>
              </a:spcBef>
              <a:spcAft>
                <a:spcPts val="0"/>
              </a:spcAft>
              <a:buClr>
                <a:schemeClr val="dk1"/>
              </a:buClr>
              <a:buSzPts val="1100"/>
              <a:buNone/>
              <a:defRPr/>
            </a:lvl4pPr>
            <a:lvl5pPr marL="2286000" lvl="4" indent="-228600" algn="l" rtl="0">
              <a:lnSpc>
                <a:spcPct val="90000"/>
              </a:lnSpc>
              <a:spcBef>
                <a:spcPts val="400"/>
              </a:spcBef>
              <a:spcAft>
                <a:spcPts val="0"/>
              </a:spcAft>
              <a:buClr>
                <a:schemeClr val="dk1"/>
              </a:buClr>
              <a:buSzPts val="1100"/>
              <a:buNone/>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1_Vide">
  <p:cSld name="1_Vide">
    <p:spTree>
      <p:nvGrpSpPr>
        <p:cNvPr id="1" name="Shape 156"/>
        <p:cNvGrpSpPr/>
        <p:nvPr/>
      </p:nvGrpSpPr>
      <p:grpSpPr>
        <a:xfrm>
          <a:off x="0" y="0"/>
          <a:ext cx="0" cy="0"/>
          <a:chOff x="0" y="0"/>
          <a:chExt cx="0" cy="0"/>
        </a:xfrm>
      </p:grpSpPr>
      <p:sp>
        <p:nvSpPr>
          <p:cNvPr id="157" name="Google Shape;157;p25"/>
          <p:cNvSpPr txBox="1">
            <a:spLocks noGrp="1"/>
          </p:cNvSpPr>
          <p:nvPr>
            <p:ph type="dt" idx="10"/>
          </p:nvPr>
        </p:nvSpPr>
        <p:spPr>
          <a:xfrm>
            <a:off x="628650" y="4767263"/>
            <a:ext cx="2057400" cy="273900"/>
          </a:xfrm>
          <a:prstGeom prst="rect">
            <a:avLst/>
          </a:prstGeom>
          <a:noFill/>
          <a:ln>
            <a:noFill/>
          </a:ln>
        </p:spPr>
        <p:txBody>
          <a:bodyPr spcFirstLastPara="1" wrap="square" lIns="48975" tIns="24475" rIns="48975" bIns="24475" anchor="t" anchorCtr="0">
            <a:noAutofit/>
          </a:bodyPr>
          <a:lstStyle>
            <a:lvl1pPr marR="0" lvl="0" algn="l" rtl="0">
              <a:spcBef>
                <a:spcPts val="0"/>
              </a:spcBef>
              <a:spcAft>
                <a:spcPts val="0"/>
              </a:spcAft>
              <a:buSzPts val="700"/>
              <a:buNone/>
              <a:defRPr sz="1000">
                <a:solidFill>
                  <a:schemeClr val="dk1"/>
                </a:solidFill>
                <a:latin typeface="Calibri"/>
                <a:ea typeface="Calibri"/>
                <a:cs typeface="Calibri"/>
                <a:sym typeface="Calibri"/>
              </a:defRPr>
            </a:lvl1pPr>
            <a:lvl2pPr marR="0" lvl="1"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9pPr>
          </a:lstStyle>
          <a:p>
            <a:endParaRPr/>
          </a:p>
        </p:txBody>
      </p:sp>
      <p:sp>
        <p:nvSpPr>
          <p:cNvPr id="158" name="Google Shape;158;p25"/>
          <p:cNvSpPr txBox="1">
            <a:spLocks noGrp="1"/>
          </p:cNvSpPr>
          <p:nvPr>
            <p:ph type="ftr" idx="11"/>
          </p:nvPr>
        </p:nvSpPr>
        <p:spPr>
          <a:xfrm>
            <a:off x="3028950" y="4767263"/>
            <a:ext cx="3086100" cy="273900"/>
          </a:xfrm>
          <a:prstGeom prst="rect">
            <a:avLst/>
          </a:prstGeom>
          <a:noFill/>
          <a:ln>
            <a:noFill/>
          </a:ln>
        </p:spPr>
        <p:txBody>
          <a:bodyPr spcFirstLastPara="1" wrap="square" lIns="48975" tIns="24475" rIns="48975" bIns="24475" anchor="t" anchorCtr="0">
            <a:noAutofit/>
          </a:bodyPr>
          <a:lstStyle>
            <a:lvl1pPr marR="0" lvl="0" algn="l" rtl="0">
              <a:spcBef>
                <a:spcPts val="0"/>
              </a:spcBef>
              <a:spcAft>
                <a:spcPts val="0"/>
              </a:spcAft>
              <a:buSzPts val="700"/>
              <a:buNone/>
              <a:defRPr sz="1000">
                <a:solidFill>
                  <a:schemeClr val="dk1"/>
                </a:solidFill>
                <a:latin typeface="Calibri"/>
                <a:ea typeface="Calibri"/>
                <a:cs typeface="Calibri"/>
                <a:sym typeface="Calibri"/>
              </a:defRPr>
            </a:lvl1pPr>
            <a:lvl2pPr marR="0" lvl="1"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9pPr>
          </a:lstStyle>
          <a:p>
            <a:endParaRPr/>
          </a:p>
        </p:txBody>
      </p:sp>
      <p:sp>
        <p:nvSpPr>
          <p:cNvPr id="159" name="Google Shape;159;p25"/>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160" name="Google Shape;160;p25"/>
          <p:cNvSpPr/>
          <p:nvPr/>
        </p:nvSpPr>
        <p:spPr>
          <a:xfrm>
            <a:off x="2425950" y="248444"/>
            <a:ext cx="4032000" cy="4032000"/>
          </a:xfrm>
          <a:prstGeom prst="ellipse">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61" name="Google Shape;161;p25">
            <a:hlinkClick r:id="rId2"/>
          </p:cNvPr>
          <p:cNvPicPr preferRelativeResize="0"/>
          <p:nvPr/>
        </p:nvPicPr>
        <p:blipFill rotWithShape="1">
          <a:blip r:embed="rId3">
            <a:alphaModFix/>
          </a:blip>
          <a:srcRect/>
          <a:stretch/>
        </p:blipFill>
        <p:spPr>
          <a:xfrm>
            <a:off x="3787102" y="2897523"/>
            <a:ext cx="234000" cy="234000"/>
          </a:xfrm>
          <a:prstGeom prst="rect">
            <a:avLst/>
          </a:prstGeom>
          <a:noFill/>
          <a:ln>
            <a:noFill/>
          </a:ln>
        </p:spPr>
      </p:pic>
      <p:pic>
        <p:nvPicPr>
          <p:cNvPr id="162" name="Google Shape;162;p25">
            <a:hlinkClick r:id="rId4"/>
          </p:cNvPr>
          <p:cNvPicPr preferRelativeResize="0"/>
          <p:nvPr/>
        </p:nvPicPr>
        <p:blipFill rotWithShape="1">
          <a:blip r:embed="rId5">
            <a:alphaModFix/>
          </a:blip>
          <a:srcRect/>
          <a:stretch/>
        </p:blipFill>
        <p:spPr>
          <a:xfrm>
            <a:off x="4847743" y="2897523"/>
            <a:ext cx="234000" cy="234000"/>
          </a:xfrm>
          <a:prstGeom prst="rect">
            <a:avLst/>
          </a:prstGeom>
          <a:noFill/>
          <a:ln>
            <a:noFill/>
          </a:ln>
        </p:spPr>
      </p:pic>
      <p:pic>
        <p:nvPicPr>
          <p:cNvPr id="163" name="Google Shape;163;p25">
            <a:hlinkClick r:id="rId6"/>
          </p:cNvPr>
          <p:cNvPicPr preferRelativeResize="0"/>
          <p:nvPr/>
        </p:nvPicPr>
        <p:blipFill rotWithShape="1">
          <a:blip r:embed="rId7">
            <a:alphaModFix/>
          </a:blip>
          <a:srcRect/>
          <a:stretch/>
        </p:blipFill>
        <p:spPr>
          <a:xfrm>
            <a:off x="4494196" y="2897523"/>
            <a:ext cx="234000" cy="234000"/>
          </a:xfrm>
          <a:prstGeom prst="rect">
            <a:avLst/>
          </a:prstGeom>
          <a:noFill/>
          <a:ln>
            <a:noFill/>
          </a:ln>
        </p:spPr>
      </p:pic>
      <p:pic>
        <p:nvPicPr>
          <p:cNvPr id="164" name="Google Shape;164;p25">
            <a:hlinkClick r:id="rId8"/>
          </p:cNvPr>
          <p:cNvPicPr preferRelativeResize="0"/>
          <p:nvPr/>
        </p:nvPicPr>
        <p:blipFill rotWithShape="1">
          <a:blip r:embed="rId9">
            <a:alphaModFix/>
          </a:blip>
          <a:srcRect/>
          <a:stretch/>
        </p:blipFill>
        <p:spPr>
          <a:xfrm>
            <a:off x="4140649" y="2897523"/>
            <a:ext cx="234000" cy="234000"/>
          </a:xfrm>
          <a:prstGeom prst="rect">
            <a:avLst/>
          </a:prstGeom>
          <a:noFill/>
          <a:ln>
            <a:noFill/>
          </a:ln>
        </p:spPr>
      </p:pic>
      <p:sp>
        <p:nvSpPr>
          <p:cNvPr id="165" name="Google Shape;165;p25">
            <a:hlinkClick r:id="rId10"/>
          </p:cNvPr>
          <p:cNvSpPr txBox="1"/>
          <p:nvPr/>
        </p:nvSpPr>
        <p:spPr>
          <a:xfrm>
            <a:off x="3297477" y="2476489"/>
            <a:ext cx="2289000" cy="357300"/>
          </a:xfrm>
          <a:prstGeom prst="rect">
            <a:avLst/>
          </a:prstGeom>
          <a:solidFill>
            <a:schemeClr val="lt1">
              <a:alpha val="0"/>
            </a:schemeClr>
          </a:solidFill>
          <a:ln>
            <a:noFill/>
          </a:ln>
        </p:spPr>
        <p:txBody>
          <a:bodyPr spcFirstLastPara="1" wrap="square" lIns="48975" tIns="24475" rIns="48975" bIns="24475" anchor="t" anchorCtr="0">
            <a:noAutofit/>
          </a:bodyPr>
          <a:lstStyle/>
          <a:p>
            <a:pPr marL="0" marR="0" lvl="0" indent="0" algn="ctr" rtl="0">
              <a:spcBef>
                <a:spcPts val="0"/>
              </a:spcBef>
              <a:spcAft>
                <a:spcPts val="0"/>
              </a:spcAft>
              <a:buNone/>
            </a:pPr>
            <a:r>
              <a:rPr lang="fr" sz="2000">
                <a:solidFill>
                  <a:schemeClr val="lt1"/>
                </a:solidFill>
                <a:latin typeface="Corbel"/>
                <a:ea typeface="Corbel"/>
                <a:cs typeface="Corbel"/>
                <a:sym typeface="Corbel"/>
              </a:rPr>
              <a:t>www.epsa-team.com</a:t>
            </a:r>
            <a:endParaRPr sz="700"/>
          </a:p>
        </p:txBody>
      </p:sp>
      <p:sp>
        <p:nvSpPr>
          <p:cNvPr id="166" name="Google Shape;166;p25">
            <a:hlinkClick r:id="rId10"/>
          </p:cNvPr>
          <p:cNvSpPr txBox="1"/>
          <p:nvPr/>
        </p:nvSpPr>
        <p:spPr>
          <a:xfrm>
            <a:off x="3625557" y="1311506"/>
            <a:ext cx="1632900" cy="541800"/>
          </a:xfrm>
          <a:prstGeom prst="rect">
            <a:avLst/>
          </a:prstGeom>
          <a:solidFill>
            <a:schemeClr val="lt1">
              <a:alpha val="0"/>
            </a:schemeClr>
          </a:solidFill>
          <a:ln>
            <a:noFill/>
          </a:ln>
        </p:spPr>
        <p:txBody>
          <a:bodyPr spcFirstLastPara="1" wrap="square" lIns="48975" tIns="24475" rIns="48975" bIns="24475" anchor="t" anchorCtr="0">
            <a:noAutofit/>
          </a:bodyPr>
          <a:lstStyle/>
          <a:p>
            <a:pPr marL="0" marR="0" lvl="0" indent="0" algn="ctr" rtl="0">
              <a:spcBef>
                <a:spcPts val="0"/>
              </a:spcBef>
              <a:spcAft>
                <a:spcPts val="0"/>
              </a:spcAft>
              <a:buNone/>
            </a:pPr>
            <a:r>
              <a:rPr lang="fr" sz="3200" b="1">
                <a:solidFill>
                  <a:schemeClr val="lt1"/>
                </a:solidFill>
                <a:latin typeface="Arial Black"/>
                <a:ea typeface="Arial Black"/>
                <a:cs typeface="Arial Black"/>
                <a:sym typeface="Arial Black"/>
              </a:rPr>
              <a:t>Merci !</a:t>
            </a:r>
            <a:endParaRPr sz="70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2_Vide">
  <p:cSld name="2_Vide">
    <p:spTree>
      <p:nvGrpSpPr>
        <p:cNvPr id="1" name="Shape 167"/>
        <p:cNvGrpSpPr/>
        <p:nvPr/>
      </p:nvGrpSpPr>
      <p:grpSpPr>
        <a:xfrm>
          <a:off x="0" y="0"/>
          <a:ext cx="0" cy="0"/>
          <a:chOff x="0" y="0"/>
          <a:chExt cx="0" cy="0"/>
        </a:xfrm>
      </p:grpSpPr>
      <p:sp>
        <p:nvSpPr>
          <p:cNvPr id="168" name="Google Shape;168;p26"/>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169" name="Google Shape;169;p26"/>
          <p:cNvSpPr/>
          <p:nvPr/>
        </p:nvSpPr>
        <p:spPr>
          <a:xfrm>
            <a:off x="3291" y="747573"/>
            <a:ext cx="7599300" cy="1899000"/>
          </a:xfrm>
          <a:prstGeom prst="homePlate">
            <a:avLst>
              <a:gd name="adj" fmla="val 50000"/>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0" name="Google Shape;170;p26">
            <a:hlinkClick r:id="rId2"/>
          </p:cNvPr>
          <p:cNvSpPr txBox="1"/>
          <p:nvPr/>
        </p:nvSpPr>
        <p:spPr>
          <a:xfrm>
            <a:off x="3227624" y="1235414"/>
            <a:ext cx="2688600" cy="880500"/>
          </a:xfrm>
          <a:prstGeom prst="rect">
            <a:avLst/>
          </a:prstGeom>
          <a:solidFill>
            <a:schemeClr val="lt1">
              <a:alpha val="0"/>
            </a:schemeClr>
          </a:solidFill>
          <a:ln>
            <a:noFill/>
          </a:ln>
        </p:spPr>
        <p:txBody>
          <a:bodyPr spcFirstLastPara="1" wrap="square" lIns="48975" tIns="24475" rIns="48975" bIns="24475" anchor="t" anchorCtr="0">
            <a:noAutofit/>
          </a:bodyPr>
          <a:lstStyle/>
          <a:p>
            <a:pPr marL="0" marR="0" lvl="0" indent="0" algn="ctr" rtl="0">
              <a:spcBef>
                <a:spcPts val="0"/>
              </a:spcBef>
              <a:spcAft>
                <a:spcPts val="0"/>
              </a:spcAft>
              <a:buNone/>
            </a:pPr>
            <a:r>
              <a:rPr lang="fr" sz="5400" b="1">
                <a:solidFill>
                  <a:schemeClr val="lt1"/>
                </a:solidFill>
                <a:latin typeface="Arial Black"/>
                <a:ea typeface="Arial Black"/>
                <a:cs typeface="Arial Black"/>
                <a:sym typeface="Arial Black"/>
              </a:rPr>
              <a:t>Merci !</a:t>
            </a:r>
            <a:endParaRPr sz="700"/>
          </a:p>
        </p:txBody>
      </p:sp>
      <p:grpSp>
        <p:nvGrpSpPr>
          <p:cNvPr id="171" name="Google Shape;171;p26"/>
          <p:cNvGrpSpPr/>
          <p:nvPr/>
        </p:nvGrpSpPr>
        <p:grpSpPr>
          <a:xfrm>
            <a:off x="2587497" y="3323264"/>
            <a:ext cx="3708785" cy="994943"/>
            <a:chOff x="3242585" y="1951643"/>
            <a:chExt cx="2398800" cy="643518"/>
          </a:xfrm>
        </p:grpSpPr>
        <p:sp>
          <p:nvSpPr>
            <p:cNvPr id="172" name="Google Shape;172;p26">
              <a:hlinkClick r:id="rId2"/>
            </p:cNvPr>
            <p:cNvSpPr txBox="1"/>
            <p:nvPr/>
          </p:nvSpPr>
          <p:spPr>
            <a:xfrm>
              <a:off x="3242585" y="1951643"/>
              <a:ext cx="2398800" cy="350400"/>
            </a:xfrm>
            <a:prstGeom prst="rect">
              <a:avLst/>
            </a:prstGeom>
            <a:solidFill>
              <a:schemeClr val="lt1">
                <a:alpha val="0"/>
              </a:schemeClr>
            </a:solidFill>
            <a:ln>
              <a:noFill/>
            </a:ln>
          </p:spPr>
          <p:txBody>
            <a:bodyPr spcFirstLastPara="1" wrap="square" lIns="48975" tIns="24475" rIns="48975" bIns="24475" anchor="t" anchorCtr="0">
              <a:noAutofit/>
            </a:bodyPr>
            <a:lstStyle/>
            <a:p>
              <a:pPr marL="0" marR="0" lvl="0" indent="0" algn="ctr" rtl="0">
                <a:spcBef>
                  <a:spcPts val="0"/>
                </a:spcBef>
                <a:spcAft>
                  <a:spcPts val="0"/>
                </a:spcAft>
                <a:buNone/>
              </a:pPr>
              <a:r>
                <a:rPr lang="fr" sz="3200">
                  <a:solidFill>
                    <a:schemeClr val="dk1"/>
                  </a:solidFill>
                  <a:latin typeface="Corbel"/>
                  <a:ea typeface="Corbel"/>
                  <a:cs typeface="Corbel"/>
                  <a:sym typeface="Corbel"/>
                </a:rPr>
                <a:t>www.epsa-team.com</a:t>
              </a:r>
              <a:endParaRPr sz="700"/>
            </a:p>
          </p:txBody>
        </p:sp>
        <p:grpSp>
          <p:nvGrpSpPr>
            <p:cNvPr id="173" name="Google Shape;173;p26"/>
            <p:cNvGrpSpPr/>
            <p:nvPr/>
          </p:nvGrpSpPr>
          <p:grpSpPr>
            <a:xfrm>
              <a:off x="3794629" y="2361161"/>
              <a:ext cx="1294641" cy="234000"/>
              <a:chOff x="3835593" y="2372592"/>
              <a:chExt cx="1294641" cy="234000"/>
            </a:xfrm>
          </p:grpSpPr>
          <p:pic>
            <p:nvPicPr>
              <p:cNvPr id="174" name="Google Shape;174;p26">
                <a:hlinkClick r:id="rId3"/>
              </p:cNvPr>
              <p:cNvPicPr preferRelativeResize="0"/>
              <p:nvPr/>
            </p:nvPicPr>
            <p:blipFill rotWithShape="1">
              <a:blip r:embed="rId4">
                <a:alphaModFix/>
              </a:blip>
              <a:srcRect/>
              <a:stretch/>
            </p:blipFill>
            <p:spPr>
              <a:xfrm>
                <a:off x="3835593" y="2372592"/>
                <a:ext cx="234000" cy="234000"/>
              </a:xfrm>
              <a:prstGeom prst="rect">
                <a:avLst/>
              </a:prstGeom>
              <a:noFill/>
              <a:ln>
                <a:noFill/>
              </a:ln>
            </p:spPr>
          </p:pic>
          <p:pic>
            <p:nvPicPr>
              <p:cNvPr id="175" name="Google Shape;175;p26">
                <a:hlinkClick r:id="rId5"/>
              </p:cNvPr>
              <p:cNvPicPr preferRelativeResize="0"/>
              <p:nvPr/>
            </p:nvPicPr>
            <p:blipFill rotWithShape="1">
              <a:blip r:embed="rId6">
                <a:alphaModFix/>
              </a:blip>
              <a:srcRect/>
              <a:stretch/>
            </p:blipFill>
            <p:spPr>
              <a:xfrm>
                <a:off x="4896234" y="2372592"/>
                <a:ext cx="234000" cy="234000"/>
              </a:xfrm>
              <a:prstGeom prst="rect">
                <a:avLst/>
              </a:prstGeom>
              <a:noFill/>
              <a:ln>
                <a:noFill/>
              </a:ln>
            </p:spPr>
          </p:pic>
          <p:pic>
            <p:nvPicPr>
              <p:cNvPr id="176" name="Google Shape;176;p26">
                <a:hlinkClick r:id="rId7"/>
              </p:cNvPr>
              <p:cNvPicPr preferRelativeResize="0"/>
              <p:nvPr/>
            </p:nvPicPr>
            <p:blipFill rotWithShape="1">
              <a:blip r:embed="rId8">
                <a:alphaModFix/>
              </a:blip>
              <a:srcRect/>
              <a:stretch/>
            </p:blipFill>
            <p:spPr>
              <a:xfrm>
                <a:off x="4542687" y="2372592"/>
                <a:ext cx="234000" cy="234000"/>
              </a:xfrm>
              <a:prstGeom prst="rect">
                <a:avLst/>
              </a:prstGeom>
              <a:noFill/>
              <a:ln>
                <a:noFill/>
              </a:ln>
            </p:spPr>
          </p:pic>
          <p:pic>
            <p:nvPicPr>
              <p:cNvPr id="177" name="Google Shape;177;p26">
                <a:hlinkClick r:id="rId9"/>
              </p:cNvPr>
              <p:cNvPicPr preferRelativeResize="0"/>
              <p:nvPr/>
            </p:nvPicPr>
            <p:blipFill rotWithShape="1">
              <a:blip r:embed="rId10">
                <a:alphaModFix/>
              </a:blip>
              <a:srcRect/>
              <a:stretch/>
            </p:blipFill>
            <p:spPr>
              <a:xfrm>
                <a:off x="4189140" y="2372592"/>
                <a:ext cx="234000" cy="234000"/>
              </a:xfrm>
              <a:prstGeom prst="rect">
                <a:avLst/>
              </a:prstGeom>
              <a:noFill/>
              <a:ln>
                <a:noFill/>
              </a:ln>
            </p:spPr>
          </p:pic>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hoix architecture">
  <p:cSld name="2_Simu_Suspension">
    <p:spTree>
      <p:nvGrpSpPr>
        <p:cNvPr id="1" name="Shape 178"/>
        <p:cNvGrpSpPr/>
        <p:nvPr/>
      </p:nvGrpSpPr>
      <p:grpSpPr>
        <a:xfrm>
          <a:off x="0" y="0"/>
          <a:ext cx="0" cy="0"/>
          <a:chOff x="0" y="0"/>
          <a:chExt cx="0" cy="0"/>
        </a:xfrm>
      </p:grpSpPr>
      <p:sp>
        <p:nvSpPr>
          <p:cNvPr id="179" name="Google Shape;179;p27"/>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180" name="Google Shape;180;p27"/>
          <p:cNvSpPr txBox="1">
            <a:spLocks noGrp="1"/>
          </p:cNvSpPr>
          <p:nvPr>
            <p:ph type="title"/>
          </p:nvPr>
        </p:nvSpPr>
        <p:spPr>
          <a:xfrm>
            <a:off x="390147" y="82915"/>
            <a:ext cx="8434800" cy="5889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2600"/>
              <a:buNone/>
              <a:defRPr>
                <a:solidFill>
                  <a:schemeClr val="dk1"/>
                </a:solidFill>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81" name="Google Shape;181;p27"/>
          <p:cNvSpPr txBox="1">
            <a:spLocks noGrp="1"/>
          </p:cNvSpPr>
          <p:nvPr>
            <p:ph type="body" idx="1"/>
          </p:nvPr>
        </p:nvSpPr>
        <p:spPr>
          <a:xfrm>
            <a:off x="255281" y="992745"/>
            <a:ext cx="4056000" cy="2773500"/>
          </a:xfrm>
          <a:prstGeom prst="rect">
            <a:avLst/>
          </a:prstGeom>
          <a:noFill/>
          <a:ln>
            <a:noFill/>
          </a:ln>
        </p:spPr>
        <p:txBody>
          <a:bodyPr spcFirstLastPara="1" wrap="square" lIns="48975" tIns="24475" rIns="48975" bIns="24475" anchor="t" anchorCtr="0">
            <a:noAutofit/>
          </a:bodyPr>
          <a:lstStyle>
            <a:lvl1pPr marL="457200" lvl="0" indent="-228600" algn="l" rtl="0">
              <a:lnSpc>
                <a:spcPct val="90000"/>
              </a:lnSpc>
              <a:spcBef>
                <a:spcPts val="700"/>
              </a:spcBef>
              <a:spcAft>
                <a:spcPts val="0"/>
              </a:spcAft>
              <a:buClr>
                <a:schemeClr val="dk1"/>
              </a:buClr>
              <a:buSzPts val="1500"/>
              <a:buNone/>
              <a:defRPr sz="1500"/>
            </a:lvl1pPr>
            <a:lvl2pPr marL="914400" lvl="1" indent="-273050" algn="l" rtl="0">
              <a:lnSpc>
                <a:spcPct val="90000"/>
              </a:lnSpc>
              <a:spcBef>
                <a:spcPts val="400"/>
              </a:spcBef>
              <a:spcAft>
                <a:spcPts val="0"/>
              </a:spcAft>
              <a:buClr>
                <a:schemeClr val="dk1"/>
              </a:buClr>
              <a:buSzPts val="700"/>
              <a:buChar char="•"/>
              <a:defRPr sz="1300"/>
            </a:lvl2pPr>
            <a:lvl3pPr marL="1371600" lvl="2" indent="-273050" algn="l" rtl="0">
              <a:lnSpc>
                <a:spcPct val="90000"/>
              </a:lnSpc>
              <a:spcBef>
                <a:spcPts val="400"/>
              </a:spcBef>
              <a:spcAft>
                <a:spcPts val="0"/>
              </a:spcAft>
              <a:buClr>
                <a:schemeClr val="dk1"/>
              </a:buClr>
              <a:buSzPts val="700"/>
              <a:buChar char="•"/>
              <a:defRPr sz="900"/>
            </a:lvl3pPr>
            <a:lvl4pPr marL="1828800" lvl="3" indent="-273050" algn="l" rtl="0">
              <a:lnSpc>
                <a:spcPct val="90000"/>
              </a:lnSpc>
              <a:spcBef>
                <a:spcPts val="400"/>
              </a:spcBef>
              <a:spcAft>
                <a:spcPts val="0"/>
              </a:spcAft>
              <a:buClr>
                <a:schemeClr val="dk1"/>
              </a:buClr>
              <a:buSzPts val="700"/>
              <a:buChar char="•"/>
              <a:defRPr sz="900"/>
            </a:lvl4pPr>
            <a:lvl5pPr marL="2286000" lvl="4" indent="-273050" algn="l" rtl="0">
              <a:lnSpc>
                <a:spcPct val="90000"/>
              </a:lnSpc>
              <a:spcBef>
                <a:spcPts val="400"/>
              </a:spcBef>
              <a:spcAft>
                <a:spcPts val="0"/>
              </a:spcAft>
              <a:buClr>
                <a:schemeClr val="dk1"/>
              </a:buClr>
              <a:buSzPts val="700"/>
              <a:buChar char="•"/>
              <a:defRPr sz="900"/>
            </a:lvl5pPr>
            <a:lvl6pPr marL="2743200" lvl="5" indent="-273050" algn="l" rtl="0">
              <a:lnSpc>
                <a:spcPct val="90000"/>
              </a:lnSpc>
              <a:spcBef>
                <a:spcPts val="400"/>
              </a:spcBef>
              <a:spcAft>
                <a:spcPts val="0"/>
              </a:spcAft>
              <a:buClr>
                <a:schemeClr val="dk1"/>
              </a:buClr>
              <a:buSzPts val="700"/>
              <a:buChar char="•"/>
              <a:defRPr sz="1100"/>
            </a:lvl6pPr>
            <a:lvl7pPr marL="3200400" lvl="6" indent="-273050" algn="l" rtl="0">
              <a:lnSpc>
                <a:spcPct val="90000"/>
              </a:lnSpc>
              <a:spcBef>
                <a:spcPts val="400"/>
              </a:spcBef>
              <a:spcAft>
                <a:spcPts val="0"/>
              </a:spcAft>
              <a:buClr>
                <a:schemeClr val="dk1"/>
              </a:buClr>
              <a:buSzPts val="700"/>
              <a:buChar char="•"/>
              <a:defRPr sz="1100"/>
            </a:lvl7pPr>
            <a:lvl8pPr marL="3657600" lvl="7" indent="-273050" algn="l" rtl="0">
              <a:lnSpc>
                <a:spcPct val="90000"/>
              </a:lnSpc>
              <a:spcBef>
                <a:spcPts val="400"/>
              </a:spcBef>
              <a:spcAft>
                <a:spcPts val="0"/>
              </a:spcAft>
              <a:buClr>
                <a:schemeClr val="dk1"/>
              </a:buClr>
              <a:buSzPts val="700"/>
              <a:buChar char="•"/>
              <a:defRPr sz="1100"/>
            </a:lvl8pPr>
            <a:lvl9pPr marL="4114800" lvl="8" indent="-273050" algn="l" rtl="0">
              <a:lnSpc>
                <a:spcPct val="90000"/>
              </a:lnSpc>
              <a:spcBef>
                <a:spcPts val="400"/>
              </a:spcBef>
              <a:spcAft>
                <a:spcPts val="0"/>
              </a:spcAft>
              <a:buClr>
                <a:schemeClr val="dk1"/>
              </a:buClr>
              <a:buSzPts val="700"/>
              <a:buChar char="•"/>
              <a:defRPr sz="1100"/>
            </a:lvl9pPr>
          </a:lstStyle>
          <a:p>
            <a:endParaRPr/>
          </a:p>
        </p:txBody>
      </p:sp>
      <p:sp>
        <p:nvSpPr>
          <p:cNvPr id="182" name="Google Shape;182;p27"/>
          <p:cNvSpPr txBox="1">
            <a:spLocks noGrp="1"/>
          </p:cNvSpPr>
          <p:nvPr>
            <p:ph type="body" idx="2"/>
          </p:nvPr>
        </p:nvSpPr>
        <p:spPr>
          <a:xfrm>
            <a:off x="390147" y="4222982"/>
            <a:ext cx="2721000" cy="692100"/>
          </a:xfrm>
          <a:prstGeom prst="rect">
            <a:avLst/>
          </a:prstGeom>
          <a:noFill/>
          <a:ln>
            <a:noFill/>
          </a:ln>
        </p:spPr>
        <p:txBody>
          <a:bodyPr spcFirstLastPara="1" wrap="square" lIns="48975" tIns="24475" rIns="48975" bIns="24475" anchor="t" anchorCtr="0">
            <a:noAutofit/>
          </a:bodyPr>
          <a:lstStyle>
            <a:lvl1pPr marL="457200" lvl="0" indent="-317500" algn="l" rtl="0">
              <a:lnSpc>
                <a:spcPct val="90000"/>
              </a:lnSpc>
              <a:spcBef>
                <a:spcPts val="700"/>
              </a:spcBef>
              <a:spcAft>
                <a:spcPts val="0"/>
              </a:spcAft>
              <a:buClr>
                <a:schemeClr val="dk1"/>
              </a:buClr>
              <a:buSzPts val="1400"/>
              <a:buChar char="•"/>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83" name="Google Shape;183;p27"/>
          <p:cNvSpPr/>
          <p:nvPr/>
        </p:nvSpPr>
        <p:spPr>
          <a:xfrm>
            <a:off x="4483955" y="727882"/>
            <a:ext cx="4056600" cy="264900"/>
          </a:xfrm>
          <a:prstGeom prst="roundRect">
            <a:avLst>
              <a:gd name="adj" fmla="val 16667"/>
            </a:avLst>
          </a:prstGeom>
          <a:solidFill>
            <a:srgbClr val="FF0000"/>
          </a:solidFill>
          <a:ln w="9525" cap="flat" cmpd="sng">
            <a:solidFill>
              <a:srgbClr val="FF0000"/>
            </a:solidFill>
            <a:prstDash val="solid"/>
            <a:round/>
            <a:headEnd type="none" w="sm" len="sm"/>
            <a:tailEnd type="none" w="sm" len="sm"/>
          </a:ln>
        </p:spPr>
        <p:txBody>
          <a:bodyPr spcFirstLastPara="1" wrap="square" lIns="48975" tIns="48975" rIns="48975" bIns="48975" anchor="ctr" anchorCtr="0">
            <a:noAutofit/>
          </a:bodyPr>
          <a:lstStyle/>
          <a:p>
            <a:pPr marL="0" lvl="0" indent="0" algn="l" rtl="0">
              <a:spcBef>
                <a:spcPts val="0"/>
              </a:spcBef>
              <a:spcAft>
                <a:spcPts val="0"/>
              </a:spcAft>
              <a:buNone/>
            </a:pPr>
            <a:r>
              <a:rPr lang="fr" sz="1400" b="1">
                <a:solidFill>
                  <a:srgbClr val="FFFFFF"/>
                </a:solidFill>
              </a:rPr>
              <a:t>Decision Matrix</a:t>
            </a:r>
            <a:endParaRPr sz="1400" b="1">
              <a:solidFill>
                <a:srgbClr val="FFFFFF"/>
              </a:solidFill>
            </a:endParaRPr>
          </a:p>
        </p:txBody>
      </p:sp>
      <p:sp>
        <p:nvSpPr>
          <p:cNvPr id="184" name="Google Shape;184;p27"/>
          <p:cNvSpPr/>
          <p:nvPr/>
        </p:nvSpPr>
        <p:spPr>
          <a:xfrm>
            <a:off x="254967" y="727882"/>
            <a:ext cx="4056600" cy="264900"/>
          </a:xfrm>
          <a:prstGeom prst="roundRect">
            <a:avLst>
              <a:gd name="adj" fmla="val 16667"/>
            </a:avLst>
          </a:prstGeom>
          <a:solidFill>
            <a:srgbClr val="FF0000"/>
          </a:solidFill>
          <a:ln w="9525" cap="flat" cmpd="sng">
            <a:solidFill>
              <a:srgbClr val="FF0000"/>
            </a:solidFill>
            <a:prstDash val="solid"/>
            <a:round/>
            <a:headEnd type="none" w="sm" len="sm"/>
            <a:tailEnd type="none" w="sm" len="sm"/>
          </a:ln>
        </p:spPr>
        <p:txBody>
          <a:bodyPr spcFirstLastPara="1" wrap="square" lIns="48975" tIns="48975" rIns="48975" bIns="48975" anchor="ctr" anchorCtr="0">
            <a:noAutofit/>
          </a:bodyPr>
          <a:lstStyle/>
          <a:p>
            <a:pPr marL="0" lvl="0" indent="0" algn="l" rtl="0">
              <a:spcBef>
                <a:spcPts val="0"/>
              </a:spcBef>
              <a:spcAft>
                <a:spcPts val="0"/>
              </a:spcAft>
              <a:buNone/>
            </a:pPr>
            <a:r>
              <a:rPr lang="fr" sz="1400" b="1">
                <a:solidFill>
                  <a:srgbClr val="FFFFFF"/>
                </a:solidFill>
              </a:rPr>
              <a:t>Architectures Possibles</a:t>
            </a:r>
            <a:endParaRPr sz="1400" b="1">
              <a:solidFill>
                <a:srgbClr val="FFFFFF"/>
              </a:solidFill>
            </a:endParaRPr>
          </a:p>
        </p:txBody>
      </p:sp>
      <p:sp>
        <p:nvSpPr>
          <p:cNvPr id="185" name="Google Shape;185;p27"/>
          <p:cNvSpPr txBox="1">
            <a:spLocks noGrp="1"/>
          </p:cNvSpPr>
          <p:nvPr>
            <p:ph type="body" idx="3"/>
          </p:nvPr>
        </p:nvSpPr>
        <p:spPr>
          <a:xfrm>
            <a:off x="4484277" y="1048634"/>
            <a:ext cx="4056000" cy="2773500"/>
          </a:xfrm>
          <a:prstGeom prst="rect">
            <a:avLst/>
          </a:prstGeom>
          <a:noFill/>
          <a:ln>
            <a:noFill/>
          </a:ln>
        </p:spPr>
        <p:txBody>
          <a:bodyPr spcFirstLastPara="1" wrap="square" lIns="48975" tIns="24475" rIns="48975" bIns="24475" anchor="t" anchorCtr="0">
            <a:noAutofit/>
          </a:bodyPr>
          <a:lstStyle>
            <a:lvl1pPr marL="457200" lvl="0" indent="-323850" algn="l" rtl="0">
              <a:lnSpc>
                <a:spcPct val="90000"/>
              </a:lnSpc>
              <a:spcBef>
                <a:spcPts val="700"/>
              </a:spcBef>
              <a:spcAft>
                <a:spcPts val="0"/>
              </a:spcAft>
              <a:buClr>
                <a:schemeClr val="dk1"/>
              </a:buClr>
              <a:buSzPts val="1500"/>
              <a:buChar char="●"/>
              <a:defRPr sz="1500"/>
            </a:lvl1pPr>
            <a:lvl2pPr marL="914400" lvl="1" indent="-273050" algn="l" rtl="0">
              <a:lnSpc>
                <a:spcPct val="90000"/>
              </a:lnSpc>
              <a:spcBef>
                <a:spcPts val="400"/>
              </a:spcBef>
              <a:spcAft>
                <a:spcPts val="0"/>
              </a:spcAft>
              <a:buClr>
                <a:schemeClr val="dk1"/>
              </a:buClr>
              <a:buSzPts val="700"/>
              <a:buChar char="○"/>
              <a:defRPr sz="1300"/>
            </a:lvl2pPr>
            <a:lvl3pPr marL="1371600" lvl="2" indent="-273050" algn="l" rtl="0">
              <a:lnSpc>
                <a:spcPct val="90000"/>
              </a:lnSpc>
              <a:spcBef>
                <a:spcPts val="400"/>
              </a:spcBef>
              <a:spcAft>
                <a:spcPts val="0"/>
              </a:spcAft>
              <a:buClr>
                <a:schemeClr val="dk1"/>
              </a:buClr>
              <a:buSzPts val="700"/>
              <a:buChar char="■"/>
              <a:defRPr sz="900"/>
            </a:lvl3pPr>
            <a:lvl4pPr marL="1828800" lvl="3" indent="-273050" algn="l" rtl="0">
              <a:lnSpc>
                <a:spcPct val="90000"/>
              </a:lnSpc>
              <a:spcBef>
                <a:spcPts val="400"/>
              </a:spcBef>
              <a:spcAft>
                <a:spcPts val="0"/>
              </a:spcAft>
              <a:buClr>
                <a:schemeClr val="dk1"/>
              </a:buClr>
              <a:buSzPts val="700"/>
              <a:buChar char="●"/>
              <a:defRPr sz="900"/>
            </a:lvl4pPr>
            <a:lvl5pPr marL="2286000" lvl="4" indent="-273050" algn="l" rtl="0">
              <a:lnSpc>
                <a:spcPct val="90000"/>
              </a:lnSpc>
              <a:spcBef>
                <a:spcPts val="400"/>
              </a:spcBef>
              <a:spcAft>
                <a:spcPts val="0"/>
              </a:spcAft>
              <a:buClr>
                <a:schemeClr val="dk1"/>
              </a:buClr>
              <a:buSzPts val="700"/>
              <a:buChar char="○"/>
              <a:defRPr sz="900"/>
            </a:lvl5pPr>
            <a:lvl6pPr marL="2743200" lvl="5" indent="-273050" algn="l" rtl="0">
              <a:lnSpc>
                <a:spcPct val="90000"/>
              </a:lnSpc>
              <a:spcBef>
                <a:spcPts val="400"/>
              </a:spcBef>
              <a:spcAft>
                <a:spcPts val="0"/>
              </a:spcAft>
              <a:buClr>
                <a:schemeClr val="dk1"/>
              </a:buClr>
              <a:buSzPts val="700"/>
              <a:buChar char="■"/>
              <a:defRPr sz="1100"/>
            </a:lvl6pPr>
            <a:lvl7pPr marL="3200400" lvl="6" indent="-273050" algn="l" rtl="0">
              <a:lnSpc>
                <a:spcPct val="90000"/>
              </a:lnSpc>
              <a:spcBef>
                <a:spcPts val="400"/>
              </a:spcBef>
              <a:spcAft>
                <a:spcPts val="0"/>
              </a:spcAft>
              <a:buClr>
                <a:schemeClr val="dk1"/>
              </a:buClr>
              <a:buSzPts val="700"/>
              <a:buChar char="●"/>
              <a:defRPr sz="1100"/>
            </a:lvl7pPr>
            <a:lvl8pPr marL="3657600" lvl="7" indent="-273050" algn="l" rtl="0">
              <a:lnSpc>
                <a:spcPct val="90000"/>
              </a:lnSpc>
              <a:spcBef>
                <a:spcPts val="400"/>
              </a:spcBef>
              <a:spcAft>
                <a:spcPts val="0"/>
              </a:spcAft>
              <a:buClr>
                <a:schemeClr val="dk1"/>
              </a:buClr>
              <a:buSzPts val="700"/>
              <a:buChar char="○"/>
              <a:defRPr sz="1100"/>
            </a:lvl8pPr>
            <a:lvl9pPr marL="4114800" lvl="8" indent="-273050" algn="l" rtl="0">
              <a:lnSpc>
                <a:spcPct val="90000"/>
              </a:lnSpc>
              <a:spcBef>
                <a:spcPts val="400"/>
              </a:spcBef>
              <a:spcAft>
                <a:spcPts val="0"/>
              </a:spcAft>
              <a:buClr>
                <a:schemeClr val="dk1"/>
              </a:buClr>
              <a:buSzPts val="700"/>
              <a:buChar char="■"/>
              <a:defRPr sz="1100"/>
            </a:lvl9pPr>
          </a:lstStyle>
          <a:p>
            <a:endParaRPr/>
          </a:p>
        </p:txBody>
      </p:sp>
      <p:sp>
        <p:nvSpPr>
          <p:cNvPr id="186" name="Google Shape;186;p27"/>
          <p:cNvSpPr/>
          <p:nvPr/>
        </p:nvSpPr>
        <p:spPr>
          <a:xfrm>
            <a:off x="342752" y="3894080"/>
            <a:ext cx="3878100" cy="264900"/>
          </a:xfrm>
          <a:prstGeom prst="roundRect">
            <a:avLst>
              <a:gd name="adj" fmla="val 16667"/>
            </a:avLst>
          </a:prstGeom>
          <a:solidFill>
            <a:srgbClr val="FF0000"/>
          </a:solidFill>
          <a:ln w="9525" cap="flat" cmpd="sng">
            <a:solidFill>
              <a:srgbClr val="FF0000"/>
            </a:solidFill>
            <a:prstDash val="solid"/>
            <a:round/>
            <a:headEnd type="none" w="sm" len="sm"/>
            <a:tailEnd type="none" w="sm" len="sm"/>
          </a:ln>
        </p:spPr>
        <p:txBody>
          <a:bodyPr spcFirstLastPara="1" wrap="square" lIns="48975" tIns="48975" rIns="48975" bIns="48975" anchor="ctr" anchorCtr="0">
            <a:noAutofit/>
          </a:bodyPr>
          <a:lstStyle/>
          <a:p>
            <a:pPr marL="0" lvl="0" indent="0" algn="l" rtl="0">
              <a:spcBef>
                <a:spcPts val="0"/>
              </a:spcBef>
              <a:spcAft>
                <a:spcPts val="0"/>
              </a:spcAft>
              <a:buNone/>
            </a:pPr>
            <a:r>
              <a:rPr lang="fr" sz="1400" b="1">
                <a:solidFill>
                  <a:srgbClr val="FFFFFF"/>
                </a:solidFill>
              </a:rPr>
              <a:t>Choix Final</a:t>
            </a:r>
            <a:endParaRPr sz="1400" b="1">
              <a:solidFill>
                <a:srgbClr val="FFFFFF"/>
              </a:solidFill>
            </a:endParaRPr>
          </a:p>
        </p:txBody>
      </p:sp>
      <p:sp>
        <p:nvSpPr>
          <p:cNvPr id="187" name="Google Shape;187;p27"/>
          <p:cNvSpPr/>
          <p:nvPr/>
        </p:nvSpPr>
        <p:spPr>
          <a:xfrm>
            <a:off x="4556587" y="3894080"/>
            <a:ext cx="3878100" cy="264900"/>
          </a:xfrm>
          <a:prstGeom prst="roundRect">
            <a:avLst>
              <a:gd name="adj" fmla="val 16667"/>
            </a:avLst>
          </a:prstGeom>
          <a:solidFill>
            <a:srgbClr val="FF0000"/>
          </a:solidFill>
          <a:ln w="9525" cap="flat" cmpd="sng">
            <a:solidFill>
              <a:srgbClr val="FF0000"/>
            </a:solidFill>
            <a:prstDash val="solid"/>
            <a:round/>
            <a:headEnd type="none" w="sm" len="sm"/>
            <a:tailEnd type="none" w="sm" len="sm"/>
          </a:ln>
        </p:spPr>
        <p:txBody>
          <a:bodyPr spcFirstLastPara="1" wrap="square" lIns="48975" tIns="48975" rIns="48975" bIns="48975" anchor="ctr" anchorCtr="0">
            <a:noAutofit/>
          </a:bodyPr>
          <a:lstStyle/>
          <a:p>
            <a:pPr marL="0" lvl="0" indent="0" algn="l" rtl="0">
              <a:spcBef>
                <a:spcPts val="0"/>
              </a:spcBef>
              <a:spcAft>
                <a:spcPts val="0"/>
              </a:spcAft>
              <a:buNone/>
            </a:pPr>
            <a:r>
              <a:rPr lang="fr" sz="1400" b="1">
                <a:solidFill>
                  <a:srgbClr val="FFFFFF"/>
                </a:solidFill>
              </a:rPr>
              <a:t>Stratégie Make or Buy (+prix si nésessaire)</a:t>
            </a:r>
            <a:endParaRPr sz="1400" b="1">
              <a:solidFill>
                <a:srgbClr val="FFFFFF"/>
              </a:solidFill>
            </a:endParaRPr>
          </a:p>
        </p:txBody>
      </p:sp>
      <p:sp>
        <p:nvSpPr>
          <p:cNvPr id="188" name="Google Shape;188;p27"/>
          <p:cNvSpPr txBox="1">
            <a:spLocks noGrp="1"/>
          </p:cNvSpPr>
          <p:nvPr>
            <p:ph type="body" idx="4"/>
          </p:nvPr>
        </p:nvSpPr>
        <p:spPr>
          <a:xfrm>
            <a:off x="4558701" y="4230938"/>
            <a:ext cx="2721000" cy="692100"/>
          </a:xfrm>
          <a:prstGeom prst="rect">
            <a:avLst/>
          </a:prstGeom>
          <a:noFill/>
          <a:ln>
            <a:noFill/>
          </a:ln>
        </p:spPr>
        <p:txBody>
          <a:bodyPr spcFirstLastPara="1" wrap="square" lIns="48975" tIns="24475" rIns="48975" bIns="24475" anchor="t" anchorCtr="0">
            <a:noAutofit/>
          </a:bodyPr>
          <a:lstStyle>
            <a:lvl1pPr marL="457200" lvl="0" indent="-317500" algn="l" rtl="0">
              <a:lnSpc>
                <a:spcPct val="90000"/>
              </a:lnSpc>
              <a:spcBef>
                <a:spcPts val="700"/>
              </a:spcBef>
              <a:spcAft>
                <a:spcPts val="0"/>
              </a:spcAft>
              <a:buClr>
                <a:schemeClr val="dk1"/>
              </a:buClr>
              <a:buSzPts val="1400"/>
              <a:buChar char="•"/>
              <a:defRPr sz="1400"/>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iapos TOP">
  <p:cSld name="OBJECT_2">
    <p:spTree>
      <p:nvGrpSpPr>
        <p:cNvPr id="1" name="Shape 189"/>
        <p:cNvGrpSpPr/>
        <p:nvPr/>
      </p:nvGrpSpPr>
      <p:grpSpPr>
        <a:xfrm>
          <a:off x="0" y="0"/>
          <a:ext cx="0" cy="0"/>
          <a:chOff x="0" y="0"/>
          <a:chExt cx="0" cy="0"/>
        </a:xfrm>
      </p:grpSpPr>
      <p:sp>
        <p:nvSpPr>
          <p:cNvPr id="190" name="Google Shape;190;p28"/>
          <p:cNvSpPr txBox="1">
            <a:spLocks noGrp="1"/>
          </p:cNvSpPr>
          <p:nvPr>
            <p:ph type="title"/>
          </p:nvPr>
        </p:nvSpPr>
        <p:spPr>
          <a:xfrm>
            <a:off x="439270" y="131008"/>
            <a:ext cx="8347200" cy="4170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2600"/>
              <a:buFont typeface="Corbel"/>
              <a:buNone/>
              <a:defRPr>
                <a:latin typeface="Corbel"/>
                <a:ea typeface="Corbel"/>
                <a:cs typeface="Corbel"/>
                <a:sym typeface="Corbel"/>
              </a:defRPr>
            </a:lvl1pPr>
            <a:lvl2pPr lvl="1" algn="l" rtl="0">
              <a:lnSpc>
                <a:spcPct val="100000"/>
              </a:lnSpc>
              <a:spcBef>
                <a:spcPts val="0"/>
              </a:spcBef>
              <a:spcAft>
                <a:spcPts val="0"/>
              </a:spcAft>
              <a:buSzPts val="700"/>
              <a:buNone/>
              <a:defRPr/>
            </a:lvl2pPr>
            <a:lvl3pPr lvl="2" algn="l" rtl="0">
              <a:lnSpc>
                <a:spcPct val="100000"/>
              </a:lnSpc>
              <a:spcBef>
                <a:spcPts val="0"/>
              </a:spcBef>
              <a:spcAft>
                <a:spcPts val="0"/>
              </a:spcAft>
              <a:buSzPts val="700"/>
              <a:buNone/>
              <a:defRPr/>
            </a:lvl3pPr>
            <a:lvl4pPr lvl="3" algn="l" rtl="0">
              <a:lnSpc>
                <a:spcPct val="100000"/>
              </a:lnSpc>
              <a:spcBef>
                <a:spcPts val="0"/>
              </a:spcBef>
              <a:spcAft>
                <a:spcPts val="0"/>
              </a:spcAft>
              <a:buSzPts val="700"/>
              <a:buNone/>
              <a:defRPr/>
            </a:lvl4pPr>
            <a:lvl5pPr lvl="4" algn="l" rtl="0">
              <a:lnSpc>
                <a:spcPct val="100000"/>
              </a:lnSpc>
              <a:spcBef>
                <a:spcPts val="0"/>
              </a:spcBef>
              <a:spcAft>
                <a:spcPts val="0"/>
              </a:spcAft>
              <a:buSzPts val="700"/>
              <a:buNone/>
              <a:defRPr/>
            </a:lvl5pPr>
            <a:lvl6pPr lvl="5" algn="l" rtl="0">
              <a:lnSpc>
                <a:spcPct val="100000"/>
              </a:lnSpc>
              <a:spcBef>
                <a:spcPts val="0"/>
              </a:spcBef>
              <a:spcAft>
                <a:spcPts val="0"/>
              </a:spcAft>
              <a:buSzPts val="700"/>
              <a:buNone/>
              <a:defRPr/>
            </a:lvl6pPr>
            <a:lvl7pPr lvl="6" algn="l" rtl="0">
              <a:lnSpc>
                <a:spcPct val="100000"/>
              </a:lnSpc>
              <a:spcBef>
                <a:spcPts val="0"/>
              </a:spcBef>
              <a:spcAft>
                <a:spcPts val="0"/>
              </a:spcAft>
              <a:buSzPts val="700"/>
              <a:buNone/>
              <a:defRPr/>
            </a:lvl7pPr>
            <a:lvl8pPr lvl="7" algn="l" rtl="0">
              <a:lnSpc>
                <a:spcPct val="100000"/>
              </a:lnSpc>
              <a:spcBef>
                <a:spcPts val="0"/>
              </a:spcBef>
              <a:spcAft>
                <a:spcPts val="0"/>
              </a:spcAft>
              <a:buSzPts val="700"/>
              <a:buNone/>
              <a:defRPr/>
            </a:lvl8pPr>
            <a:lvl9pPr lvl="8" algn="l" rtl="0">
              <a:lnSpc>
                <a:spcPct val="100000"/>
              </a:lnSpc>
              <a:spcBef>
                <a:spcPts val="0"/>
              </a:spcBef>
              <a:spcAft>
                <a:spcPts val="0"/>
              </a:spcAft>
              <a:buSzPts val="700"/>
              <a:buNone/>
              <a:defRPr/>
            </a:lvl9pPr>
          </a:lstStyle>
          <a:p>
            <a:endParaRPr/>
          </a:p>
        </p:txBody>
      </p:sp>
      <p:sp>
        <p:nvSpPr>
          <p:cNvPr id="191" name="Google Shape;191;p28"/>
          <p:cNvSpPr txBox="1">
            <a:spLocks noGrp="1"/>
          </p:cNvSpPr>
          <p:nvPr>
            <p:ph type="body" idx="1"/>
          </p:nvPr>
        </p:nvSpPr>
        <p:spPr>
          <a:xfrm>
            <a:off x="315794" y="829756"/>
            <a:ext cx="8545200" cy="3758400"/>
          </a:xfrm>
          <a:prstGeom prst="rect">
            <a:avLst/>
          </a:prstGeom>
          <a:noFill/>
          <a:ln>
            <a:noFill/>
          </a:ln>
        </p:spPr>
        <p:txBody>
          <a:bodyPr spcFirstLastPara="1" wrap="square" lIns="48975" tIns="24475" rIns="48975" bIns="24475" anchor="t" anchorCtr="0">
            <a:noAutofit/>
          </a:bodyPr>
          <a:lstStyle>
            <a:lvl1pPr marL="457200" lvl="0" indent="-336550" algn="l" rtl="0">
              <a:lnSpc>
                <a:spcPct val="90000"/>
              </a:lnSpc>
              <a:spcBef>
                <a:spcPts val="800"/>
              </a:spcBef>
              <a:spcAft>
                <a:spcPts val="0"/>
              </a:spcAft>
              <a:buClr>
                <a:schemeClr val="dk1"/>
              </a:buClr>
              <a:buSzPts val="1700"/>
              <a:buChar char="•"/>
              <a:defRPr>
                <a:latin typeface="Corbel"/>
                <a:ea typeface="Corbel"/>
                <a:cs typeface="Corbel"/>
                <a:sym typeface="Corbel"/>
              </a:defRPr>
            </a:lvl1pPr>
            <a:lvl2pPr marL="914400" lvl="1" indent="-323850" algn="l" rtl="0">
              <a:lnSpc>
                <a:spcPct val="90000"/>
              </a:lnSpc>
              <a:spcBef>
                <a:spcPts val="400"/>
              </a:spcBef>
              <a:spcAft>
                <a:spcPts val="0"/>
              </a:spcAft>
              <a:buClr>
                <a:schemeClr val="dk1"/>
              </a:buClr>
              <a:buSzPts val="1500"/>
              <a:buChar char="•"/>
              <a:defRPr>
                <a:latin typeface="Corbel"/>
                <a:ea typeface="Corbel"/>
                <a:cs typeface="Corbel"/>
                <a:sym typeface="Corbel"/>
              </a:defRPr>
            </a:lvl2pPr>
            <a:lvl3pPr marL="1371600" lvl="2" indent="-298450" algn="l" rtl="0">
              <a:lnSpc>
                <a:spcPct val="90000"/>
              </a:lnSpc>
              <a:spcBef>
                <a:spcPts val="400"/>
              </a:spcBef>
              <a:spcAft>
                <a:spcPts val="0"/>
              </a:spcAft>
              <a:buClr>
                <a:schemeClr val="dk1"/>
              </a:buClr>
              <a:buSzPts val="1100"/>
              <a:buChar char="•"/>
              <a:defRPr>
                <a:latin typeface="Corbel"/>
                <a:ea typeface="Corbel"/>
                <a:cs typeface="Corbel"/>
                <a:sym typeface="Corbel"/>
              </a:defRPr>
            </a:lvl3pPr>
            <a:lvl4pPr marL="1828800" lvl="3" indent="-298450" algn="l" rtl="0">
              <a:lnSpc>
                <a:spcPct val="90000"/>
              </a:lnSpc>
              <a:spcBef>
                <a:spcPts val="400"/>
              </a:spcBef>
              <a:spcAft>
                <a:spcPts val="0"/>
              </a:spcAft>
              <a:buClr>
                <a:schemeClr val="dk1"/>
              </a:buClr>
              <a:buSzPts val="1100"/>
              <a:buChar char="•"/>
              <a:defRPr>
                <a:latin typeface="Corbel"/>
                <a:ea typeface="Corbel"/>
                <a:cs typeface="Corbel"/>
                <a:sym typeface="Corbel"/>
              </a:defRPr>
            </a:lvl4pPr>
            <a:lvl5pPr marL="2286000" lvl="4" indent="-298450" algn="l" rtl="0">
              <a:lnSpc>
                <a:spcPct val="90000"/>
              </a:lnSpc>
              <a:spcBef>
                <a:spcPts val="400"/>
              </a:spcBef>
              <a:spcAft>
                <a:spcPts val="0"/>
              </a:spcAft>
              <a:buClr>
                <a:schemeClr val="dk1"/>
              </a:buClr>
              <a:buSzPts val="1100"/>
              <a:buChar char="•"/>
              <a:defRPr>
                <a:latin typeface="Corbel"/>
                <a:ea typeface="Corbel"/>
                <a:cs typeface="Corbel"/>
                <a:sym typeface="Corbel"/>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192" name="Google Shape;192;p28"/>
          <p:cNvSpPr txBox="1">
            <a:spLocks noGrp="1"/>
          </p:cNvSpPr>
          <p:nvPr>
            <p:ph type="sldNum" idx="12"/>
          </p:nvPr>
        </p:nvSpPr>
        <p:spPr>
          <a:xfrm>
            <a:off x="8786425" y="4869656"/>
            <a:ext cx="357600" cy="273900"/>
          </a:xfrm>
          <a:prstGeom prst="rect">
            <a:avLst/>
          </a:prstGeom>
          <a:noFill/>
          <a:ln>
            <a:noFill/>
          </a:ln>
        </p:spPr>
        <p:txBody>
          <a:bodyPr spcFirstLastPara="1" wrap="square" lIns="48975" tIns="24475" rIns="48975" bIns="244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
              <a:t>‹N°›</a:t>
            </a:fld>
            <a:endParaRPr/>
          </a:p>
        </p:txBody>
      </p:sp>
      <p:sp>
        <p:nvSpPr>
          <p:cNvPr id="193" name="Google Shape;193;p28"/>
          <p:cNvSpPr/>
          <p:nvPr/>
        </p:nvSpPr>
        <p:spPr>
          <a:xfrm>
            <a:off x="2" y="131008"/>
            <a:ext cx="254400" cy="417000"/>
          </a:xfrm>
          <a:prstGeom prst="homePlate">
            <a:avLst>
              <a:gd name="adj" fmla="val 50000"/>
            </a:avLst>
          </a:prstGeom>
          <a:solidFill>
            <a:srgbClr val="FF0000"/>
          </a:solidFill>
          <a:ln w="12700" cap="flat" cmpd="sng">
            <a:solidFill>
              <a:srgbClr val="FF0000"/>
            </a:solidFill>
            <a:prstDash val="solid"/>
            <a:miter lim="800000"/>
            <a:headEnd type="none" w="sm" len="sm"/>
            <a:tailEnd type="none" w="sm" len="sm"/>
          </a:ln>
        </p:spPr>
        <p:txBody>
          <a:bodyPr spcFirstLastPara="1" wrap="square" lIns="48975" tIns="24475" rIns="48975" bIns="24475"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chemeClr val="lt1"/>
              </a:solidFill>
              <a:latin typeface="Calibri"/>
              <a:ea typeface="Calibri"/>
              <a:cs typeface="Calibri"/>
              <a:sym typeface="Calibri"/>
            </a:endParaRPr>
          </a:p>
        </p:txBody>
      </p:sp>
      <p:sp>
        <p:nvSpPr>
          <p:cNvPr id="194" name="Google Shape;194;p28"/>
          <p:cNvSpPr txBox="1">
            <a:spLocks noGrp="1"/>
          </p:cNvSpPr>
          <p:nvPr>
            <p:ph type="body" idx="2"/>
          </p:nvPr>
        </p:nvSpPr>
        <p:spPr>
          <a:xfrm>
            <a:off x="-13259" y="236250"/>
            <a:ext cx="404400" cy="306600"/>
          </a:xfrm>
          <a:prstGeom prst="rect">
            <a:avLst/>
          </a:prstGeom>
          <a:noFill/>
          <a:ln>
            <a:noFill/>
          </a:ln>
        </p:spPr>
        <p:txBody>
          <a:bodyPr spcFirstLastPara="1" wrap="square" lIns="48975" tIns="24475" rIns="48975" bIns="24475" anchor="t" anchorCtr="0">
            <a:spAutoFit/>
          </a:bodyPr>
          <a:lstStyle>
            <a:lvl1pPr marL="457200" lvl="0" indent="-336550" algn="l" rtl="0">
              <a:lnSpc>
                <a:spcPct val="90000"/>
              </a:lnSpc>
              <a:spcBef>
                <a:spcPts val="700"/>
              </a:spcBef>
              <a:spcAft>
                <a:spcPts val="0"/>
              </a:spcAft>
              <a:buClr>
                <a:srgbClr val="FFFFFF"/>
              </a:buClr>
              <a:buSzPts val="1700"/>
              <a:buFont typeface="Corbel"/>
              <a:buChar char="●"/>
              <a:defRPr b="1">
                <a:solidFill>
                  <a:srgbClr val="FFFFFF"/>
                </a:solidFill>
                <a:latin typeface="Corbel"/>
                <a:ea typeface="Corbel"/>
                <a:cs typeface="Corbel"/>
                <a:sym typeface="Corbel"/>
              </a:defRPr>
            </a:lvl1pPr>
            <a:lvl2pPr marL="914400" lvl="1" indent="-323850" algn="l" rtl="0">
              <a:lnSpc>
                <a:spcPct val="90000"/>
              </a:lnSpc>
              <a:spcBef>
                <a:spcPts val="400"/>
              </a:spcBef>
              <a:spcAft>
                <a:spcPts val="0"/>
              </a:spcAft>
              <a:buClr>
                <a:srgbClr val="FFFFFF"/>
              </a:buClr>
              <a:buSzPts val="1500"/>
              <a:buFont typeface="Corbel"/>
              <a:buChar char="○"/>
              <a:defRPr b="1">
                <a:solidFill>
                  <a:srgbClr val="FFFFFF"/>
                </a:solidFill>
                <a:latin typeface="Corbel"/>
                <a:ea typeface="Corbel"/>
                <a:cs typeface="Corbel"/>
                <a:sym typeface="Corbel"/>
              </a:defRPr>
            </a:lvl2pPr>
            <a:lvl3pPr marL="1371600" lvl="2" indent="-298450" algn="l" rtl="0">
              <a:lnSpc>
                <a:spcPct val="90000"/>
              </a:lnSpc>
              <a:spcBef>
                <a:spcPts val="400"/>
              </a:spcBef>
              <a:spcAft>
                <a:spcPts val="0"/>
              </a:spcAft>
              <a:buClr>
                <a:srgbClr val="FFFFFF"/>
              </a:buClr>
              <a:buSzPts val="1100"/>
              <a:buFont typeface="Corbel"/>
              <a:buChar char="■"/>
              <a:defRPr b="1">
                <a:solidFill>
                  <a:srgbClr val="FFFFFF"/>
                </a:solidFill>
                <a:latin typeface="Corbel"/>
                <a:ea typeface="Corbel"/>
                <a:cs typeface="Corbel"/>
                <a:sym typeface="Corbel"/>
              </a:defRPr>
            </a:lvl3pPr>
            <a:lvl4pPr marL="1828800" lvl="3" indent="-298450" algn="l" rtl="0">
              <a:lnSpc>
                <a:spcPct val="90000"/>
              </a:lnSpc>
              <a:spcBef>
                <a:spcPts val="400"/>
              </a:spcBef>
              <a:spcAft>
                <a:spcPts val="0"/>
              </a:spcAft>
              <a:buClr>
                <a:srgbClr val="FFFFFF"/>
              </a:buClr>
              <a:buSzPts val="1100"/>
              <a:buFont typeface="Corbel"/>
              <a:buChar char="●"/>
              <a:defRPr b="1">
                <a:solidFill>
                  <a:srgbClr val="FFFFFF"/>
                </a:solidFill>
                <a:latin typeface="Corbel"/>
                <a:ea typeface="Corbel"/>
                <a:cs typeface="Corbel"/>
                <a:sym typeface="Corbel"/>
              </a:defRPr>
            </a:lvl4pPr>
            <a:lvl5pPr marL="2286000" lvl="4" indent="-298450" algn="l" rtl="0">
              <a:lnSpc>
                <a:spcPct val="90000"/>
              </a:lnSpc>
              <a:spcBef>
                <a:spcPts val="400"/>
              </a:spcBef>
              <a:spcAft>
                <a:spcPts val="0"/>
              </a:spcAft>
              <a:buClr>
                <a:srgbClr val="FFFFFF"/>
              </a:buClr>
              <a:buSzPts val="1100"/>
              <a:buFont typeface="Corbel"/>
              <a:buChar char="○"/>
              <a:defRPr b="1">
                <a:solidFill>
                  <a:srgbClr val="FFFFFF"/>
                </a:solidFill>
                <a:latin typeface="Corbel"/>
                <a:ea typeface="Corbel"/>
                <a:cs typeface="Corbel"/>
                <a:sym typeface="Corbel"/>
              </a:defRPr>
            </a:lvl5pPr>
            <a:lvl6pPr marL="2743200" lvl="5" indent="-311150" algn="l" rtl="0">
              <a:lnSpc>
                <a:spcPct val="90000"/>
              </a:lnSpc>
              <a:spcBef>
                <a:spcPts val="400"/>
              </a:spcBef>
              <a:spcAft>
                <a:spcPts val="0"/>
              </a:spcAft>
              <a:buClr>
                <a:srgbClr val="FFFFFF"/>
              </a:buClr>
              <a:buSzPts val="1300"/>
              <a:buFont typeface="Corbel"/>
              <a:buChar char="■"/>
              <a:defRPr b="1">
                <a:solidFill>
                  <a:srgbClr val="FFFFFF"/>
                </a:solidFill>
                <a:latin typeface="Corbel"/>
                <a:ea typeface="Corbel"/>
                <a:cs typeface="Corbel"/>
                <a:sym typeface="Corbel"/>
              </a:defRPr>
            </a:lvl6pPr>
            <a:lvl7pPr marL="3200400" lvl="6" indent="-311150" algn="l" rtl="0">
              <a:lnSpc>
                <a:spcPct val="90000"/>
              </a:lnSpc>
              <a:spcBef>
                <a:spcPts val="400"/>
              </a:spcBef>
              <a:spcAft>
                <a:spcPts val="0"/>
              </a:spcAft>
              <a:buClr>
                <a:srgbClr val="FFFFFF"/>
              </a:buClr>
              <a:buSzPts val="1300"/>
              <a:buFont typeface="Corbel"/>
              <a:buChar char="●"/>
              <a:defRPr b="1">
                <a:solidFill>
                  <a:srgbClr val="FFFFFF"/>
                </a:solidFill>
                <a:latin typeface="Corbel"/>
                <a:ea typeface="Corbel"/>
                <a:cs typeface="Corbel"/>
                <a:sym typeface="Corbel"/>
              </a:defRPr>
            </a:lvl7pPr>
            <a:lvl8pPr marL="3657600" lvl="7" indent="-311150" algn="l" rtl="0">
              <a:lnSpc>
                <a:spcPct val="90000"/>
              </a:lnSpc>
              <a:spcBef>
                <a:spcPts val="400"/>
              </a:spcBef>
              <a:spcAft>
                <a:spcPts val="0"/>
              </a:spcAft>
              <a:buClr>
                <a:srgbClr val="FFFFFF"/>
              </a:buClr>
              <a:buSzPts val="1300"/>
              <a:buFont typeface="Corbel"/>
              <a:buChar char="○"/>
              <a:defRPr b="1">
                <a:solidFill>
                  <a:srgbClr val="FFFFFF"/>
                </a:solidFill>
                <a:latin typeface="Corbel"/>
                <a:ea typeface="Corbel"/>
                <a:cs typeface="Corbel"/>
                <a:sym typeface="Corbel"/>
              </a:defRPr>
            </a:lvl8pPr>
            <a:lvl9pPr marL="4114800" lvl="8" indent="-311150" algn="l" rtl="0">
              <a:lnSpc>
                <a:spcPct val="90000"/>
              </a:lnSpc>
              <a:spcBef>
                <a:spcPts val="400"/>
              </a:spcBef>
              <a:spcAft>
                <a:spcPts val="0"/>
              </a:spcAft>
              <a:buClr>
                <a:srgbClr val="FFFFFF"/>
              </a:buClr>
              <a:buSzPts val="1300"/>
              <a:buFont typeface="Corbel"/>
              <a:buChar char="■"/>
              <a:defRPr b="1">
                <a:solidFill>
                  <a:srgbClr val="FFFFFF"/>
                </a:solidFill>
                <a:latin typeface="Corbel"/>
                <a:ea typeface="Corbel"/>
                <a:cs typeface="Corbel"/>
                <a:sym typeface="Corbe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re seul 1">
  <p:cSld name="TITLE_ONLY_1">
    <p:spTree>
      <p:nvGrpSpPr>
        <p:cNvPr id="1" name="Shape 195"/>
        <p:cNvGrpSpPr/>
        <p:nvPr/>
      </p:nvGrpSpPr>
      <p:grpSpPr>
        <a:xfrm>
          <a:off x="0" y="0"/>
          <a:ext cx="0" cy="0"/>
          <a:chOff x="0" y="0"/>
          <a:chExt cx="0" cy="0"/>
        </a:xfrm>
      </p:grpSpPr>
      <p:sp>
        <p:nvSpPr>
          <p:cNvPr id="196" name="Google Shape;196;p29"/>
          <p:cNvSpPr txBox="1">
            <a:spLocks noGrp="1"/>
          </p:cNvSpPr>
          <p:nvPr>
            <p:ph type="title"/>
          </p:nvPr>
        </p:nvSpPr>
        <p:spPr>
          <a:xfrm>
            <a:off x="390396" y="110913"/>
            <a:ext cx="8470500" cy="4170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1000"/>
              <a:buNone/>
              <a:defRPr/>
            </a:lvl1pPr>
            <a:lvl2pPr lvl="1" algn="l" rtl="0">
              <a:lnSpc>
                <a:spcPct val="100000"/>
              </a:lnSpc>
              <a:spcBef>
                <a:spcPts val="0"/>
              </a:spcBef>
              <a:spcAft>
                <a:spcPts val="0"/>
              </a:spcAft>
              <a:buSzPts val="700"/>
              <a:buNone/>
              <a:defRPr/>
            </a:lvl2pPr>
            <a:lvl3pPr lvl="2" algn="l" rtl="0">
              <a:lnSpc>
                <a:spcPct val="100000"/>
              </a:lnSpc>
              <a:spcBef>
                <a:spcPts val="0"/>
              </a:spcBef>
              <a:spcAft>
                <a:spcPts val="0"/>
              </a:spcAft>
              <a:buSzPts val="700"/>
              <a:buNone/>
              <a:defRPr/>
            </a:lvl3pPr>
            <a:lvl4pPr lvl="3" algn="l" rtl="0">
              <a:lnSpc>
                <a:spcPct val="100000"/>
              </a:lnSpc>
              <a:spcBef>
                <a:spcPts val="0"/>
              </a:spcBef>
              <a:spcAft>
                <a:spcPts val="0"/>
              </a:spcAft>
              <a:buSzPts val="700"/>
              <a:buNone/>
              <a:defRPr/>
            </a:lvl4pPr>
            <a:lvl5pPr lvl="4" algn="l" rtl="0">
              <a:lnSpc>
                <a:spcPct val="100000"/>
              </a:lnSpc>
              <a:spcBef>
                <a:spcPts val="0"/>
              </a:spcBef>
              <a:spcAft>
                <a:spcPts val="0"/>
              </a:spcAft>
              <a:buSzPts val="700"/>
              <a:buNone/>
              <a:defRPr/>
            </a:lvl5pPr>
            <a:lvl6pPr lvl="5" algn="l" rtl="0">
              <a:lnSpc>
                <a:spcPct val="100000"/>
              </a:lnSpc>
              <a:spcBef>
                <a:spcPts val="0"/>
              </a:spcBef>
              <a:spcAft>
                <a:spcPts val="0"/>
              </a:spcAft>
              <a:buSzPts val="700"/>
              <a:buNone/>
              <a:defRPr/>
            </a:lvl6pPr>
            <a:lvl7pPr lvl="6" algn="l" rtl="0">
              <a:lnSpc>
                <a:spcPct val="100000"/>
              </a:lnSpc>
              <a:spcBef>
                <a:spcPts val="0"/>
              </a:spcBef>
              <a:spcAft>
                <a:spcPts val="0"/>
              </a:spcAft>
              <a:buSzPts val="700"/>
              <a:buNone/>
              <a:defRPr/>
            </a:lvl7pPr>
            <a:lvl8pPr lvl="7" algn="l" rtl="0">
              <a:lnSpc>
                <a:spcPct val="100000"/>
              </a:lnSpc>
              <a:spcBef>
                <a:spcPts val="0"/>
              </a:spcBef>
              <a:spcAft>
                <a:spcPts val="0"/>
              </a:spcAft>
              <a:buSzPts val="700"/>
              <a:buNone/>
              <a:defRPr/>
            </a:lvl8pPr>
            <a:lvl9pPr lvl="8" algn="l" rtl="0">
              <a:lnSpc>
                <a:spcPct val="100000"/>
              </a:lnSpc>
              <a:spcBef>
                <a:spcPts val="0"/>
              </a:spcBef>
              <a:spcAft>
                <a:spcPts val="0"/>
              </a:spcAft>
              <a:buSzPts val="700"/>
              <a:buNone/>
              <a:defRPr/>
            </a:lvl9pPr>
          </a:lstStyle>
          <a:p>
            <a:endParaRPr/>
          </a:p>
        </p:txBody>
      </p:sp>
      <p:sp>
        <p:nvSpPr>
          <p:cNvPr id="197" name="Google Shape;197;p29"/>
          <p:cNvSpPr txBox="1">
            <a:spLocks noGrp="1"/>
          </p:cNvSpPr>
          <p:nvPr>
            <p:ph type="dt" idx="10"/>
          </p:nvPr>
        </p:nvSpPr>
        <p:spPr>
          <a:xfrm>
            <a:off x="628651" y="4767263"/>
            <a:ext cx="2057400" cy="273900"/>
          </a:xfrm>
          <a:prstGeom prst="rect">
            <a:avLst/>
          </a:prstGeom>
          <a:noFill/>
          <a:ln>
            <a:noFill/>
          </a:ln>
        </p:spPr>
        <p:txBody>
          <a:bodyPr spcFirstLastPara="1" wrap="square" lIns="48975" tIns="24475" rIns="48975" bIns="24475" anchor="t" anchorCtr="0">
            <a:noAutofit/>
          </a:bodyPr>
          <a:lstStyle>
            <a:lvl1pPr marR="0" lvl="0"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98" name="Google Shape;198;p29"/>
          <p:cNvSpPr txBox="1">
            <a:spLocks noGrp="1"/>
          </p:cNvSpPr>
          <p:nvPr>
            <p:ph type="ftr" idx="11"/>
          </p:nvPr>
        </p:nvSpPr>
        <p:spPr>
          <a:xfrm>
            <a:off x="3028952" y="4767263"/>
            <a:ext cx="3086100" cy="273900"/>
          </a:xfrm>
          <a:prstGeom prst="rect">
            <a:avLst/>
          </a:prstGeom>
          <a:noFill/>
          <a:ln>
            <a:noFill/>
          </a:ln>
        </p:spPr>
        <p:txBody>
          <a:bodyPr spcFirstLastPara="1" wrap="square" lIns="48975" tIns="24475" rIns="48975" bIns="24475" anchor="t" anchorCtr="0">
            <a:noAutofit/>
          </a:bodyPr>
          <a:lstStyle>
            <a:lvl1pPr marR="0" lvl="0"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7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99" name="Google Shape;199;p29"/>
          <p:cNvSpPr txBox="1">
            <a:spLocks noGrp="1"/>
          </p:cNvSpPr>
          <p:nvPr>
            <p:ph type="sldNum" idx="12"/>
          </p:nvPr>
        </p:nvSpPr>
        <p:spPr>
          <a:xfrm>
            <a:off x="6457950" y="4767263"/>
            <a:ext cx="2057400" cy="273900"/>
          </a:xfrm>
          <a:prstGeom prst="rect">
            <a:avLst/>
          </a:prstGeom>
          <a:noFill/>
          <a:ln>
            <a:noFill/>
          </a:ln>
        </p:spPr>
        <p:txBody>
          <a:bodyPr spcFirstLastPara="1" wrap="square" lIns="48975" tIns="24475" rIns="48975" bIns="244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
              <a:t>‹N°›</a:t>
            </a:fld>
            <a:endParaRPr/>
          </a:p>
        </p:txBody>
      </p:sp>
      <p:sp>
        <p:nvSpPr>
          <p:cNvPr id="200" name="Google Shape;200;p29"/>
          <p:cNvSpPr txBox="1">
            <a:spLocks noGrp="1"/>
          </p:cNvSpPr>
          <p:nvPr>
            <p:ph type="body" idx="1"/>
          </p:nvPr>
        </p:nvSpPr>
        <p:spPr>
          <a:xfrm>
            <a:off x="-13259" y="236250"/>
            <a:ext cx="404400" cy="306600"/>
          </a:xfrm>
          <a:prstGeom prst="rect">
            <a:avLst/>
          </a:prstGeom>
          <a:noFill/>
          <a:ln>
            <a:noFill/>
          </a:ln>
        </p:spPr>
        <p:txBody>
          <a:bodyPr spcFirstLastPara="1" wrap="square" lIns="48975" tIns="24475" rIns="48975" bIns="24475" anchor="t" anchorCtr="0">
            <a:spAutoFit/>
          </a:bodyPr>
          <a:lstStyle>
            <a:lvl1pPr marL="457200" lvl="0" indent="-336550" algn="l" rtl="0">
              <a:lnSpc>
                <a:spcPct val="90000"/>
              </a:lnSpc>
              <a:spcBef>
                <a:spcPts val="700"/>
              </a:spcBef>
              <a:spcAft>
                <a:spcPts val="0"/>
              </a:spcAft>
              <a:buClr>
                <a:srgbClr val="FFFFFF"/>
              </a:buClr>
              <a:buSzPts val="1700"/>
              <a:buFont typeface="Corbel"/>
              <a:buChar char="●"/>
              <a:defRPr b="1">
                <a:solidFill>
                  <a:srgbClr val="FFFFFF"/>
                </a:solidFill>
                <a:latin typeface="Corbel"/>
                <a:ea typeface="Corbel"/>
                <a:cs typeface="Corbel"/>
                <a:sym typeface="Corbel"/>
              </a:defRPr>
            </a:lvl1pPr>
            <a:lvl2pPr marL="914400" lvl="1" indent="-323850" algn="l" rtl="0">
              <a:lnSpc>
                <a:spcPct val="90000"/>
              </a:lnSpc>
              <a:spcBef>
                <a:spcPts val="400"/>
              </a:spcBef>
              <a:spcAft>
                <a:spcPts val="0"/>
              </a:spcAft>
              <a:buClr>
                <a:srgbClr val="FFFFFF"/>
              </a:buClr>
              <a:buSzPts val="1500"/>
              <a:buFont typeface="Corbel"/>
              <a:buChar char="○"/>
              <a:defRPr b="1">
                <a:solidFill>
                  <a:srgbClr val="FFFFFF"/>
                </a:solidFill>
                <a:latin typeface="Corbel"/>
                <a:ea typeface="Corbel"/>
                <a:cs typeface="Corbel"/>
                <a:sym typeface="Corbel"/>
              </a:defRPr>
            </a:lvl2pPr>
            <a:lvl3pPr marL="1371600" lvl="2" indent="-298450" algn="l" rtl="0">
              <a:lnSpc>
                <a:spcPct val="90000"/>
              </a:lnSpc>
              <a:spcBef>
                <a:spcPts val="400"/>
              </a:spcBef>
              <a:spcAft>
                <a:spcPts val="0"/>
              </a:spcAft>
              <a:buClr>
                <a:srgbClr val="FFFFFF"/>
              </a:buClr>
              <a:buSzPts val="1100"/>
              <a:buFont typeface="Corbel"/>
              <a:buChar char="■"/>
              <a:defRPr b="1">
                <a:solidFill>
                  <a:srgbClr val="FFFFFF"/>
                </a:solidFill>
                <a:latin typeface="Corbel"/>
                <a:ea typeface="Corbel"/>
                <a:cs typeface="Corbel"/>
                <a:sym typeface="Corbel"/>
              </a:defRPr>
            </a:lvl3pPr>
            <a:lvl4pPr marL="1828800" lvl="3" indent="-298450" algn="l" rtl="0">
              <a:lnSpc>
                <a:spcPct val="90000"/>
              </a:lnSpc>
              <a:spcBef>
                <a:spcPts val="400"/>
              </a:spcBef>
              <a:spcAft>
                <a:spcPts val="0"/>
              </a:spcAft>
              <a:buClr>
                <a:srgbClr val="FFFFFF"/>
              </a:buClr>
              <a:buSzPts val="1100"/>
              <a:buFont typeface="Corbel"/>
              <a:buChar char="●"/>
              <a:defRPr b="1">
                <a:solidFill>
                  <a:srgbClr val="FFFFFF"/>
                </a:solidFill>
                <a:latin typeface="Corbel"/>
                <a:ea typeface="Corbel"/>
                <a:cs typeface="Corbel"/>
                <a:sym typeface="Corbel"/>
              </a:defRPr>
            </a:lvl4pPr>
            <a:lvl5pPr marL="2286000" lvl="4" indent="-298450" algn="l" rtl="0">
              <a:lnSpc>
                <a:spcPct val="90000"/>
              </a:lnSpc>
              <a:spcBef>
                <a:spcPts val="400"/>
              </a:spcBef>
              <a:spcAft>
                <a:spcPts val="0"/>
              </a:spcAft>
              <a:buClr>
                <a:srgbClr val="FFFFFF"/>
              </a:buClr>
              <a:buSzPts val="1100"/>
              <a:buFont typeface="Corbel"/>
              <a:buChar char="○"/>
              <a:defRPr b="1">
                <a:solidFill>
                  <a:srgbClr val="FFFFFF"/>
                </a:solidFill>
                <a:latin typeface="Corbel"/>
                <a:ea typeface="Corbel"/>
                <a:cs typeface="Corbel"/>
                <a:sym typeface="Corbel"/>
              </a:defRPr>
            </a:lvl5pPr>
            <a:lvl6pPr marL="2743200" lvl="5" indent="-311150" algn="l" rtl="0">
              <a:lnSpc>
                <a:spcPct val="90000"/>
              </a:lnSpc>
              <a:spcBef>
                <a:spcPts val="400"/>
              </a:spcBef>
              <a:spcAft>
                <a:spcPts val="0"/>
              </a:spcAft>
              <a:buClr>
                <a:srgbClr val="FFFFFF"/>
              </a:buClr>
              <a:buSzPts val="1300"/>
              <a:buFont typeface="Corbel"/>
              <a:buChar char="■"/>
              <a:defRPr b="1">
                <a:solidFill>
                  <a:srgbClr val="FFFFFF"/>
                </a:solidFill>
                <a:latin typeface="Corbel"/>
                <a:ea typeface="Corbel"/>
                <a:cs typeface="Corbel"/>
                <a:sym typeface="Corbel"/>
              </a:defRPr>
            </a:lvl6pPr>
            <a:lvl7pPr marL="3200400" lvl="6" indent="-311150" algn="l" rtl="0">
              <a:lnSpc>
                <a:spcPct val="90000"/>
              </a:lnSpc>
              <a:spcBef>
                <a:spcPts val="400"/>
              </a:spcBef>
              <a:spcAft>
                <a:spcPts val="0"/>
              </a:spcAft>
              <a:buClr>
                <a:srgbClr val="FFFFFF"/>
              </a:buClr>
              <a:buSzPts val="1300"/>
              <a:buFont typeface="Corbel"/>
              <a:buChar char="●"/>
              <a:defRPr b="1">
                <a:solidFill>
                  <a:srgbClr val="FFFFFF"/>
                </a:solidFill>
                <a:latin typeface="Corbel"/>
                <a:ea typeface="Corbel"/>
                <a:cs typeface="Corbel"/>
                <a:sym typeface="Corbel"/>
              </a:defRPr>
            </a:lvl7pPr>
            <a:lvl8pPr marL="3657600" lvl="7" indent="-311150" algn="l" rtl="0">
              <a:lnSpc>
                <a:spcPct val="90000"/>
              </a:lnSpc>
              <a:spcBef>
                <a:spcPts val="400"/>
              </a:spcBef>
              <a:spcAft>
                <a:spcPts val="0"/>
              </a:spcAft>
              <a:buClr>
                <a:srgbClr val="FFFFFF"/>
              </a:buClr>
              <a:buSzPts val="1300"/>
              <a:buFont typeface="Corbel"/>
              <a:buChar char="○"/>
              <a:defRPr b="1">
                <a:solidFill>
                  <a:srgbClr val="FFFFFF"/>
                </a:solidFill>
                <a:latin typeface="Corbel"/>
                <a:ea typeface="Corbel"/>
                <a:cs typeface="Corbel"/>
                <a:sym typeface="Corbel"/>
              </a:defRPr>
            </a:lvl8pPr>
            <a:lvl9pPr marL="4114800" lvl="8" indent="-311150" algn="l" rtl="0">
              <a:lnSpc>
                <a:spcPct val="90000"/>
              </a:lnSpc>
              <a:spcBef>
                <a:spcPts val="400"/>
              </a:spcBef>
              <a:spcAft>
                <a:spcPts val="0"/>
              </a:spcAft>
              <a:buClr>
                <a:srgbClr val="FFFFFF"/>
              </a:buClr>
              <a:buSzPts val="1300"/>
              <a:buFont typeface="Corbel"/>
              <a:buChar char="■"/>
              <a:defRPr b="1">
                <a:solidFill>
                  <a:srgbClr val="FFFFFF"/>
                </a:solidFill>
                <a:latin typeface="Corbel"/>
                <a:ea typeface="Corbel"/>
                <a:cs typeface="Corbel"/>
                <a:sym typeface="Corbe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Introduction Sij">
  <p:cSld name="OBJECT_2_1">
    <p:spTree>
      <p:nvGrpSpPr>
        <p:cNvPr id="1" name="Shape 201"/>
        <p:cNvGrpSpPr/>
        <p:nvPr/>
      </p:nvGrpSpPr>
      <p:grpSpPr>
        <a:xfrm>
          <a:off x="0" y="0"/>
          <a:ext cx="0" cy="0"/>
          <a:chOff x="0" y="0"/>
          <a:chExt cx="0" cy="0"/>
        </a:xfrm>
      </p:grpSpPr>
      <p:sp>
        <p:nvSpPr>
          <p:cNvPr id="202" name="Google Shape;202;p30"/>
          <p:cNvSpPr txBox="1">
            <a:spLocks noGrp="1"/>
          </p:cNvSpPr>
          <p:nvPr>
            <p:ph type="title"/>
          </p:nvPr>
        </p:nvSpPr>
        <p:spPr>
          <a:xfrm>
            <a:off x="439270" y="131008"/>
            <a:ext cx="8347200" cy="4170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2600"/>
              <a:buFont typeface="Corbel"/>
              <a:buNone/>
              <a:defRPr>
                <a:latin typeface="Corbel"/>
                <a:ea typeface="Corbel"/>
                <a:cs typeface="Corbel"/>
                <a:sym typeface="Corbel"/>
              </a:defRPr>
            </a:lvl1pPr>
            <a:lvl2pPr lvl="1" algn="l" rtl="0">
              <a:lnSpc>
                <a:spcPct val="100000"/>
              </a:lnSpc>
              <a:spcBef>
                <a:spcPts val="0"/>
              </a:spcBef>
              <a:spcAft>
                <a:spcPts val="0"/>
              </a:spcAft>
              <a:buSzPts val="700"/>
              <a:buNone/>
              <a:defRPr/>
            </a:lvl2pPr>
            <a:lvl3pPr lvl="2" algn="l" rtl="0">
              <a:lnSpc>
                <a:spcPct val="100000"/>
              </a:lnSpc>
              <a:spcBef>
                <a:spcPts val="0"/>
              </a:spcBef>
              <a:spcAft>
                <a:spcPts val="0"/>
              </a:spcAft>
              <a:buSzPts val="700"/>
              <a:buNone/>
              <a:defRPr/>
            </a:lvl3pPr>
            <a:lvl4pPr lvl="3" algn="l" rtl="0">
              <a:lnSpc>
                <a:spcPct val="100000"/>
              </a:lnSpc>
              <a:spcBef>
                <a:spcPts val="0"/>
              </a:spcBef>
              <a:spcAft>
                <a:spcPts val="0"/>
              </a:spcAft>
              <a:buSzPts val="700"/>
              <a:buNone/>
              <a:defRPr/>
            </a:lvl4pPr>
            <a:lvl5pPr lvl="4" algn="l" rtl="0">
              <a:lnSpc>
                <a:spcPct val="100000"/>
              </a:lnSpc>
              <a:spcBef>
                <a:spcPts val="0"/>
              </a:spcBef>
              <a:spcAft>
                <a:spcPts val="0"/>
              </a:spcAft>
              <a:buSzPts val="700"/>
              <a:buNone/>
              <a:defRPr/>
            </a:lvl5pPr>
            <a:lvl6pPr lvl="5" algn="l" rtl="0">
              <a:lnSpc>
                <a:spcPct val="100000"/>
              </a:lnSpc>
              <a:spcBef>
                <a:spcPts val="0"/>
              </a:spcBef>
              <a:spcAft>
                <a:spcPts val="0"/>
              </a:spcAft>
              <a:buSzPts val="700"/>
              <a:buNone/>
              <a:defRPr/>
            </a:lvl6pPr>
            <a:lvl7pPr lvl="6" algn="l" rtl="0">
              <a:lnSpc>
                <a:spcPct val="100000"/>
              </a:lnSpc>
              <a:spcBef>
                <a:spcPts val="0"/>
              </a:spcBef>
              <a:spcAft>
                <a:spcPts val="0"/>
              </a:spcAft>
              <a:buSzPts val="700"/>
              <a:buNone/>
              <a:defRPr/>
            </a:lvl7pPr>
            <a:lvl8pPr lvl="7" algn="l" rtl="0">
              <a:lnSpc>
                <a:spcPct val="100000"/>
              </a:lnSpc>
              <a:spcBef>
                <a:spcPts val="0"/>
              </a:spcBef>
              <a:spcAft>
                <a:spcPts val="0"/>
              </a:spcAft>
              <a:buSzPts val="700"/>
              <a:buNone/>
              <a:defRPr/>
            </a:lvl8pPr>
            <a:lvl9pPr lvl="8" algn="l" rtl="0">
              <a:lnSpc>
                <a:spcPct val="100000"/>
              </a:lnSpc>
              <a:spcBef>
                <a:spcPts val="0"/>
              </a:spcBef>
              <a:spcAft>
                <a:spcPts val="0"/>
              </a:spcAft>
              <a:buSzPts val="700"/>
              <a:buNone/>
              <a:defRPr/>
            </a:lvl9pPr>
          </a:lstStyle>
          <a:p>
            <a:endParaRPr/>
          </a:p>
        </p:txBody>
      </p:sp>
      <p:sp>
        <p:nvSpPr>
          <p:cNvPr id="203" name="Google Shape;203;p30"/>
          <p:cNvSpPr txBox="1">
            <a:spLocks noGrp="1"/>
          </p:cNvSpPr>
          <p:nvPr>
            <p:ph type="sldNum" idx="12"/>
          </p:nvPr>
        </p:nvSpPr>
        <p:spPr>
          <a:xfrm>
            <a:off x="8786425" y="4869656"/>
            <a:ext cx="357600" cy="273900"/>
          </a:xfrm>
          <a:prstGeom prst="rect">
            <a:avLst/>
          </a:prstGeom>
          <a:noFill/>
          <a:ln>
            <a:noFill/>
          </a:ln>
        </p:spPr>
        <p:txBody>
          <a:bodyPr spcFirstLastPara="1" wrap="square" lIns="48975" tIns="24475" rIns="48975" bIns="244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
              <a:t>‹N°›</a:t>
            </a:fld>
            <a:endParaRPr/>
          </a:p>
        </p:txBody>
      </p:sp>
      <p:sp>
        <p:nvSpPr>
          <p:cNvPr id="204" name="Google Shape;204;p30"/>
          <p:cNvSpPr/>
          <p:nvPr/>
        </p:nvSpPr>
        <p:spPr>
          <a:xfrm>
            <a:off x="2" y="131008"/>
            <a:ext cx="254400" cy="417000"/>
          </a:xfrm>
          <a:prstGeom prst="homePlate">
            <a:avLst>
              <a:gd name="adj" fmla="val 50000"/>
            </a:avLst>
          </a:prstGeom>
          <a:solidFill>
            <a:srgbClr val="FF0000"/>
          </a:solidFill>
          <a:ln w="12700" cap="flat" cmpd="sng">
            <a:solidFill>
              <a:srgbClr val="FF0000"/>
            </a:solidFill>
            <a:prstDash val="solid"/>
            <a:miter lim="800000"/>
            <a:headEnd type="none" w="sm" len="sm"/>
            <a:tailEnd type="none" w="sm" len="sm"/>
          </a:ln>
        </p:spPr>
        <p:txBody>
          <a:bodyPr spcFirstLastPara="1" wrap="square" lIns="48975" tIns="24475" rIns="48975" bIns="2447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rgbClr val="FFFFFF"/>
              </a:solidFill>
              <a:latin typeface="Calibri"/>
              <a:ea typeface="Calibri"/>
              <a:cs typeface="Calibri"/>
              <a:sym typeface="Calibri"/>
            </a:endParaRPr>
          </a:p>
        </p:txBody>
      </p:sp>
      <p:sp>
        <p:nvSpPr>
          <p:cNvPr id="205" name="Google Shape;205;p30"/>
          <p:cNvSpPr/>
          <p:nvPr/>
        </p:nvSpPr>
        <p:spPr>
          <a:xfrm>
            <a:off x="678335" y="737612"/>
            <a:ext cx="3720900" cy="1290600"/>
          </a:xfrm>
          <a:prstGeom prst="roundRect">
            <a:avLst>
              <a:gd name="adj" fmla="val 16667"/>
            </a:avLst>
          </a:prstGeom>
          <a:solidFill>
            <a:srgbClr val="F3F3F3"/>
          </a:solidFill>
          <a:ln w="9525" cap="flat" cmpd="sng">
            <a:solidFill>
              <a:schemeClr val="dk2"/>
            </a:solidFill>
            <a:prstDash val="solid"/>
            <a:round/>
            <a:headEnd type="none" w="sm" len="sm"/>
            <a:tailEnd type="none" w="sm" len="sm"/>
          </a:ln>
        </p:spPr>
        <p:txBody>
          <a:bodyPr spcFirstLastPara="1" wrap="square" lIns="48975" tIns="48975" rIns="48975" bIns="48975"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Fonctions Principales</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endParaRPr sz="900" b="1" i="0" u="none" strike="noStrike" cap="none">
              <a:solidFill>
                <a:srgbClr val="000000"/>
              </a:solidFill>
              <a:latin typeface="Arial"/>
              <a:ea typeface="Arial"/>
              <a:cs typeface="Arial"/>
              <a:sym typeface="Arial"/>
            </a:endParaRPr>
          </a:p>
        </p:txBody>
      </p:sp>
      <p:sp>
        <p:nvSpPr>
          <p:cNvPr id="206" name="Google Shape;206;p30"/>
          <p:cNvSpPr/>
          <p:nvPr/>
        </p:nvSpPr>
        <p:spPr>
          <a:xfrm>
            <a:off x="4718304" y="737612"/>
            <a:ext cx="3720900" cy="1290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48975" tIns="48975" rIns="48975" bIns="4897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fr" sz="1100" b="1" i="0" u="none" strike="noStrike" cap="none">
                <a:solidFill>
                  <a:srgbClr val="000000"/>
                </a:solidFill>
                <a:latin typeface="Arial"/>
                <a:ea typeface="Arial"/>
                <a:cs typeface="Arial"/>
                <a:sym typeface="Arial"/>
              </a:rPr>
              <a:t>Objectifs</a:t>
            </a:r>
            <a:endParaRPr sz="11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endParaRPr sz="900" b="1" i="0" u="none" strike="noStrike" cap="none">
              <a:solidFill>
                <a:srgbClr val="000000"/>
              </a:solidFill>
              <a:latin typeface="Arial"/>
              <a:ea typeface="Arial"/>
              <a:cs typeface="Arial"/>
              <a:sym typeface="Arial"/>
            </a:endParaRPr>
          </a:p>
        </p:txBody>
      </p:sp>
      <p:sp>
        <p:nvSpPr>
          <p:cNvPr id="207" name="Google Shape;207;p30"/>
          <p:cNvSpPr txBox="1">
            <a:spLocks noGrp="1"/>
          </p:cNvSpPr>
          <p:nvPr>
            <p:ph type="body" idx="1"/>
          </p:nvPr>
        </p:nvSpPr>
        <p:spPr>
          <a:xfrm>
            <a:off x="915429" y="953346"/>
            <a:ext cx="3259800" cy="1074900"/>
          </a:xfrm>
          <a:prstGeom prst="rect">
            <a:avLst/>
          </a:prstGeom>
          <a:noFill/>
          <a:ln>
            <a:noFill/>
          </a:ln>
        </p:spPr>
        <p:txBody>
          <a:bodyPr spcFirstLastPara="1" wrap="square" lIns="48975" tIns="24475" rIns="48975" bIns="24475" anchor="t" anchorCtr="0">
            <a:noAutofit/>
          </a:bodyPr>
          <a:lstStyle>
            <a:lvl1pPr marL="457200" lvl="0" indent="-298450" algn="l" rtl="0">
              <a:lnSpc>
                <a:spcPct val="100000"/>
              </a:lnSpc>
              <a:spcBef>
                <a:spcPts val="0"/>
              </a:spcBef>
              <a:spcAft>
                <a:spcPts val="0"/>
              </a:spcAft>
              <a:buSzPts val="1100"/>
              <a:buChar char="•"/>
              <a:defRPr sz="1100"/>
            </a:lvl1pPr>
            <a:lvl2pPr marL="914400" lvl="1" indent="-285750" algn="l" rtl="0">
              <a:lnSpc>
                <a:spcPct val="100000"/>
              </a:lnSpc>
              <a:spcBef>
                <a:spcPts val="400"/>
              </a:spcBef>
              <a:spcAft>
                <a:spcPts val="0"/>
              </a:spcAft>
              <a:buSzPts val="900"/>
              <a:buChar char="•"/>
              <a:defRPr sz="900"/>
            </a:lvl2pPr>
            <a:lvl3pPr marL="1371600" lvl="2" indent="-260350" algn="l" rtl="0">
              <a:lnSpc>
                <a:spcPct val="100000"/>
              </a:lnSpc>
              <a:spcBef>
                <a:spcPts val="400"/>
              </a:spcBef>
              <a:spcAft>
                <a:spcPts val="0"/>
              </a:spcAft>
              <a:buSzPts val="500"/>
              <a:buChar char="•"/>
              <a:defRPr sz="500"/>
            </a:lvl3pPr>
            <a:lvl4pPr marL="1828800" lvl="3" indent="-260350" algn="l" rtl="0">
              <a:lnSpc>
                <a:spcPct val="100000"/>
              </a:lnSpc>
              <a:spcBef>
                <a:spcPts val="400"/>
              </a:spcBef>
              <a:spcAft>
                <a:spcPts val="0"/>
              </a:spcAft>
              <a:buSzPts val="500"/>
              <a:buChar char="•"/>
              <a:defRPr sz="500"/>
            </a:lvl4pPr>
            <a:lvl5pPr marL="2286000" lvl="4" indent="-260350" algn="l" rtl="0">
              <a:lnSpc>
                <a:spcPct val="100000"/>
              </a:lnSpc>
              <a:spcBef>
                <a:spcPts val="400"/>
              </a:spcBef>
              <a:spcAft>
                <a:spcPts val="0"/>
              </a:spcAft>
              <a:buSzPts val="500"/>
              <a:buChar char="•"/>
              <a:defRPr sz="500"/>
            </a:lvl5pPr>
            <a:lvl6pPr marL="2743200" lvl="5" indent="-279400" algn="l" rtl="0">
              <a:lnSpc>
                <a:spcPct val="100000"/>
              </a:lnSpc>
              <a:spcBef>
                <a:spcPts val="400"/>
              </a:spcBef>
              <a:spcAft>
                <a:spcPts val="0"/>
              </a:spcAft>
              <a:buSzPts val="800"/>
              <a:buChar char="•"/>
              <a:defRPr sz="800"/>
            </a:lvl6pPr>
            <a:lvl7pPr marL="3200400" lvl="6" indent="-279400" algn="l" rtl="0">
              <a:lnSpc>
                <a:spcPct val="100000"/>
              </a:lnSpc>
              <a:spcBef>
                <a:spcPts val="400"/>
              </a:spcBef>
              <a:spcAft>
                <a:spcPts val="0"/>
              </a:spcAft>
              <a:buSzPts val="800"/>
              <a:buChar char="•"/>
              <a:defRPr sz="800"/>
            </a:lvl7pPr>
            <a:lvl8pPr marL="3657600" lvl="7" indent="-279400" algn="l" rtl="0">
              <a:lnSpc>
                <a:spcPct val="100000"/>
              </a:lnSpc>
              <a:spcBef>
                <a:spcPts val="400"/>
              </a:spcBef>
              <a:spcAft>
                <a:spcPts val="0"/>
              </a:spcAft>
              <a:buSzPts val="800"/>
              <a:buChar char="•"/>
              <a:defRPr sz="800"/>
            </a:lvl8pPr>
            <a:lvl9pPr marL="4114800" lvl="8" indent="-279400" algn="l" rtl="0">
              <a:lnSpc>
                <a:spcPct val="100000"/>
              </a:lnSpc>
              <a:spcBef>
                <a:spcPts val="400"/>
              </a:spcBef>
              <a:spcAft>
                <a:spcPts val="0"/>
              </a:spcAft>
              <a:buSzPts val="800"/>
              <a:buChar char="•"/>
              <a:defRPr sz="800"/>
            </a:lvl9pPr>
          </a:lstStyle>
          <a:p>
            <a:endParaRPr/>
          </a:p>
        </p:txBody>
      </p:sp>
      <p:sp>
        <p:nvSpPr>
          <p:cNvPr id="208" name="Google Shape;208;p30"/>
          <p:cNvSpPr/>
          <p:nvPr/>
        </p:nvSpPr>
        <p:spPr>
          <a:xfrm>
            <a:off x="678335" y="2392795"/>
            <a:ext cx="7809000" cy="2217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48975" tIns="48975" rIns="48975" bIns="48975"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fr" sz="1200" b="1" i="0" u="none" strike="noStrike" cap="none">
                <a:solidFill>
                  <a:srgbClr val="000000"/>
                </a:solidFill>
                <a:latin typeface="Arial"/>
                <a:ea typeface="Arial"/>
                <a:cs typeface="Arial"/>
                <a:sym typeface="Arial"/>
              </a:rPr>
              <a:t>Données </a:t>
            </a:r>
            <a:endParaRPr sz="12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1" i="0" u="none" strike="noStrike" cap="none">
              <a:solidFill>
                <a:srgbClr val="00B050"/>
              </a:solidFill>
              <a:latin typeface="Arial"/>
              <a:ea typeface="Arial"/>
              <a:cs typeface="Arial"/>
              <a:sym typeface="Arial"/>
            </a:endParaRPr>
          </a:p>
        </p:txBody>
      </p:sp>
      <p:cxnSp>
        <p:nvCxnSpPr>
          <p:cNvPr id="209" name="Google Shape;209;p30"/>
          <p:cNvCxnSpPr/>
          <p:nvPr/>
        </p:nvCxnSpPr>
        <p:spPr>
          <a:xfrm rot="10800000">
            <a:off x="656641" y="2186029"/>
            <a:ext cx="7830600" cy="0"/>
          </a:xfrm>
          <a:prstGeom prst="straightConnector1">
            <a:avLst/>
          </a:prstGeom>
          <a:noFill/>
          <a:ln w="28575" cap="flat" cmpd="sng">
            <a:solidFill>
              <a:schemeClr val="dk2"/>
            </a:solidFill>
            <a:prstDash val="solid"/>
            <a:round/>
            <a:headEnd type="none" w="sm" len="sm"/>
            <a:tailEnd type="none" w="sm" len="sm"/>
          </a:ln>
        </p:spPr>
      </p:cxnSp>
      <p:sp>
        <p:nvSpPr>
          <p:cNvPr id="210" name="Google Shape;210;p30"/>
          <p:cNvSpPr txBox="1">
            <a:spLocks noGrp="1"/>
          </p:cNvSpPr>
          <p:nvPr>
            <p:ph type="body" idx="2"/>
          </p:nvPr>
        </p:nvSpPr>
        <p:spPr>
          <a:xfrm>
            <a:off x="915429" y="2777223"/>
            <a:ext cx="7293300" cy="1633500"/>
          </a:xfrm>
          <a:prstGeom prst="rect">
            <a:avLst/>
          </a:prstGeom>
          <a:noFill/>
          <a:ln>
            <a:noFill/>
          </a:ln>
        </p:spPr>
        <p:txBody>
          <a:bodyPr spcFirstLastPara="1" wrap="square" lIns="48975" tIns="24475" rIns="48975" bIns="24475" anchor="t" anchorCtr="0">
            <a:noAutofit/>
          </a:bodyPr>
          <a:lstStyle>
            <a:lvl1pPr marL="457200" lvl="0" indent="-298450" algn="l" rtl="0">
              <a:lnSpc>
                <a:spcPct val="100000"/>
              </a:lnSpc>
              <a:spcBef>
                <a:spcPts val="0"/>
              </a:spcBef>
              <a:spcAft>
                <a:spcPts val="0"/>
              </a:spcAft>
              <a:buSzPts val="1100"/>
              <a:buChar char="•"/>
              <a:defRPr sz="1100"/>
            </a:lvl1pPr>
            <a:lvl2pPr marL="914400" lvl="1" indent="-285750" algn="l" rtl="0">
              <a:lnSpc>
                <a:spcPct val="100000"/>
              </a:lnSpc>
              <a:spcBef>
                <a:spcPts val="400"/>
              </a:spcBef>
              <a:spcAft>
                <a:spcPts val="0"/>
              </a:spcAft>
              <a:buSzPts val="900"/>
              <a:buChar char="•"/>
              <a:defRPr sz="900"/>
            </a:lvl2pPr>
            <a:lvl3pPr marL="1371600" lvl="2" indent="-260350" algn="l" rtl="0">
              <a:lnSpc>
                <a:spcPct val="100000"/>
              </a:lnSpc>
              <a:spcBef>
                <a:spcPts val="400"/>
              </a:spcBef>
              <a:spcAft>
                <a:spcPts val="0"/>
              </a:spcAft>
              <a:buSzPts val="500"/>
              <a:buChar char="•"/>
              <a:defRPr sz="500"/>
            </a:lvl3pPr>
            <a:lvl4pPr marL="1828800" lvl="3" indent="-260350" algn="l" rtl="0">
              <a:lnSpc>
                <a:spcPct val="100000"/>
              </a:lnSpc>
              <a:spcBef>
                <a:spcPts val="400"/>
              </a:spcBef>
              <a:spcAft>
                <a:spcPts val="0"/>
              </a:spcAft>
              <a:buSzPts val="500"/>
              <a:buChar char="•"/>
              <a:defRPr sz="500"/>
            </a:lvl4pPr>
            <a:lvl5pPr marL="2286000" lvl="4" indent="-260350" algn="l" rtl="0">
              <a:lnSpc>
                <a:spcPct val="100000"/>
              </a:lnSpc>
              <a:spcBef>
                <a:spcPts val="400"/>
              </a:spcBef>
              <a:spcAft>
                <a:spcPts val="0"/>
              </a:spcAft>
              <a:buSzPts val="500"/>
              <a:buChar char="•"/>
              <a:defRPr sz="500"/>
            </a:lvl5pPr>
            <a:lvl6pPr marL="2743200" lvl="5" indent="-279400" algn="l" rtl="0">
              <a:lnSpc>
                <a:spcPct val="100000"/>
              </a:lnSpc>
              <a:spcBef>
                <a:spcPts val="400"/>
              </a:spcBef>
              <a:spcAft>
                <a:spcPts val="0"/>
              </a:spcAft>
              <a:buSzPts val="800"/>
              <a:buChar char="•"/>
              <a:defRPr sz="800"/>
            </a:lvl6pPr>
            <a:lvl7pPr marL="3200400" lvl="6" indent="-279400" algn="l" rtl="0">
              <a:lnSpc>
                <a:spcPct val="100000"/>
              </a:lnSpc>
              <a:spcBef>
                <a:spcPts val="400"/>
              </a:spcBef>
              <a:spcAft>
                <a:spcPts val="0"/>
              </a:spcAft>
              <a:buSzPts val="800"/>
              <a:buChar char="•"/>
              <a:defRPr sz="800"/>
            </a:lvl7pPr>
            <a:lvl8pPr marL="3657600" lvl="7" indent="-279400" algn="l" rtl="0">
              <a:lnSpc>
                <a:spcPct val="100000"/>
              </a:lnSpc>
              <a:spcBef>
                <a:spcPts val="400"/>
              </a:spcBef>
              <a:spcAft>
                <a:spcPts val="0"/>
              </a:spcAft>
              <a:buSzPts val="800"/>
              <a:buChar char="•"/>
              <a:defRPr sz="800"/>
            </a:lvl8pPr>
            <a:lvl9pPr marL="4114800" lvl="8" indent="-279400" algn="l" rtl="0">
              <a:lnSpc>
                <a:spcPct val="100000"/>
              </a:lnSpc>
              <a:spcBef>
                <a:spcPts val="400"/>
              </a:spcBef>
              <a:spcAft>
                <a:spcPts val="0"/>
              </a:spcAft>
              <a:buSzPts val="800"/>
              <a:buChar char="•"/>
              <a:defRPr sz="800"/>
            </a:lvl9pPr>
          </a:lstStyle>
          <a:p>
            <a:endParaRPr/>
          </a:p>
        </p:txBody>
      </p:sp>
      <p:sp>
        <p:nvSpPr>
          <p:cNvPr id="211" name="Google Shape;211;p30"/>
          <p:cNvSpPr txBox="1">
            <a:spLocks noGrp="1"/>
          </p:cNvSpPr>
          <p:nvPr>
            <p:ph type="body" idx="3"/>
          </p:nvPr>
        </p:nvSpPr>
        <p:spPr>
          <a:xfrm>
            <a:off x="4948848" y="953346"/>
            <a:ext cx="3259800" cy="1074900"/>
          </a:xfrm>
          <a:prstGeom prst="rect">
            <a:avLst/>
          </a:prstGeom>
          <a:noFill/>
          <a:ln>
            <a:noFill/>
          </a:ln>
        </p:spPr>
        <p:txBody>
          <a:bodyPr spcFirstLastPara="1" wrap="square" lIns="48975" tIns="24475" rIns="48975" bIns="24475" anchor="t" anchorCtr="0">
            <a:noAutofit/>
          </a:bodyPr>
          <a:lstStyle>
            <a:lvl1pPr marL="457200" lvl="0" indent="-298450" algn="l" rtl="0">
              <a:lnSpc>
                <a:spcPct val="100000"/>
              </a:lnSpc>
              <a:spcBef>
                <a:spcPts val="0"/>
              </a:spcBef>
              <a:spcAft>
                <a:spcPts val="0"/>
              </a:spcAft>
              <a:buClr>
                <a:srgbClr val="000000"/>
              </a:buClr>
              <a:buSzPts val="1100"/>
              <a:buChar char="•"/>
              <a:defRPr sz="1100" b="0">
                <a:solidFill>
                  <a:srgbClr val="000000"/>
                </a:solidFill>
              </a:defRPr>
            </a:lvl1pPr>
            <a:lvl2pPr marL="914400" lvl="1" indent="-285750" algn="l" rtl="0">
              <a:lnSpc>
                <a:spcPct val="100000"/>
              </a:lnSpc>
              <a:spcBef>
                <a:spcPts val="400"/>
              </a:spcBef>
              <a:spcAft>
                <a:spcPts val="0"/>
              </a:spcAft>
              <a:buClr>
                <a:srgbClr val="000000"/>
              </a:buClr>
              <a:buSzPts val="900"/>
              <a:buChar char="•"/>
              <a:defRPr sz="900" b="0">
                <a:solidFill>
                  <a:srgbClr val="000000"/>
                </a:solidFill>
              </a:defRPr>
            </a:lvl2pPr>
            <a:lvl3pPr marL="1371600" lvl="2" indent="-260350" algn="l" rtl="0">
              <a:lnSpc>
                <a:spcPct val="100000"/>
              </a:lnSpc>
              <a:spcBef>
                <a:spcPts val="400"/>
              </a:spcBef>
              <a:spcAft>
                <a:spcPts val="0"/>
              </a:spcAft>
              <a:buClr>
                <a:srgbClr val="000000"/>
              </a:buClr>
              <a:buSzPts val="500"/>
              <a:buChar char="•"/>
              <a:defRPr sz="500" b="0">
                <a:solidFill>
                  <a:srgbClr val="000000"/>
                </a:solidFill>
              </a:defRPr>
            </a:lvl3pPr>
            <a:lvl4pPr marL="1828800" lvl="3" indent="-260350" algn="l" rtl="0">
              <a:lnSpc>
                <a:spcPct val="100000"/>
              </a:lnSpc>
              <a:spcBef>
                <a:spcPts val="400"/>
              </a:spcBef>
              <a:spcAft>
                <a:spcPts val="0"/>
              </a:spcAft>
              <a:buClr>
                <a:srgbClr val="000000"/>
              </a:buClr>
              <a:buSzPts val="500"/>
              <a:buChar char="•"/>
              <a:defRPr sz="500" b="0">
                <a:solidFill>
                  <a:srgbClr val="000000"/>
                </a:solidFill>
              </a:defRPr>
            </a:lvl4pPr>
            <a:lvl5pPr marL="2286000" lvl="4" indent="-260350" algn="l" rtl="0">
              <a:lnSpc>
                <a:spcPct val="100000"/>
              </a:lnSpc>
              <a:spcBef>
                <a:spcPts val="400"/>
              </a:spcBef>
              <a:spcAft>
                <a:spcPts val="0"/>
              </a:spcAft>
              <a:buClr>
                <a:srgbClr val="000000"/>
              </a:buClr>
              <a:buSzPts val="500"/>
              <a:buChar char="•"/>
              <a:defRPr sz="500" b="0">
                <a:solidFill>
                  <a:srgbClr val="000000"/>
                </a:solidFill>
              </a:defRPr>
            </a:lvl5pPr>
            <a:lvl6pPr marL="2743200" lvl="5" indent="-279400" algn="l" rtl="0">
              <a:lnSpc>
                <a:spcPct val="100000"/>
              </a:lnSpc>
              <a:spcBef>
                <a:spcPts val="400"/>
              </a:spcBef>
              <a:spcAft>
                <a:spcPts val="0"/>
              </a:spcAft>
              <a:buClr>
                <a:srgbClr val="000000"/>
              </a:buClr>
              <a:buSzPts val="800"/>
              <a:buChar char="•"/>
              <a:defRPr sz="800" b="0">
                <a:solidFill>
                  <a:srgbClr val="000000"/>
                </a:solidFill>
              </a:defRPr>
            </a:lvl6pPr>
            <a:lvl7pPr marL="3200400" lvl="6" indent="-279400" algn="l" rtl="0">
              <a:lnSpc>
                <a:spcPct val="100000"/>
              </a:lnSpc>
              <a:spcBef>
                <a:spcPts val="400"/>
              </a:spcBef>
              <a:spcAft>
                <a:spcPts val="0"/>
              </a:spcAft>
              <a:buClr>
                <a:srgbClr val="000000"/>
              </a:buClr>
              <a:buSzPts val="800"/>
              <a:buChar char="•"/>
              <a:defRPr sz="800" b="0">
                <a:solidFill>
                  <a:srgbClr val="000000"/>
                </a:solidFill>
              </a:defRPr>
            </a:lvl7pPr>
            <a:lvl8pPr marL="3657600" lvl="7" indent="-279400" algn="l" rtl="0">
              <a:lnSpc>
                <a:spcPct val="100000"/>
              </a:lnSpc>
              <a:spcBef>
                <a:spcPts val="400"/>
              </a:spcBef>
              <a:spcAft>
                <a:spcPts val="0"/>
              </a:spcAft>
              <a:buClr>
                <a:srgbClr val="000000"/>
              </a:buClr>
              <a:buSzPts val="800"/>
              <a:buChar char="•"/>
              <a:defRPr sz="800" b="0">
                <a:solidFill>
                  <a:srgbClr val="000000"/>
                </a:solidFill>
              </a:defRPr>
            </a:lvl8pPr>
            <a:lvl9pPr marL="4114800" lvl="8" indent="-279400" algn="l" rtl="0">
              <a:lnSpc>
                <a:spcPct val="100000"/>
              </a:lnSpc>
              <a:spcBef>
                <a:spcPts val="400"/>
              </a:spcBef>
              <a:spcAft>
                <a:spcPts val="0"/>
              </a:spcAft>
              <a:buClr>
                <a:srgbClr val="000000"/>
              </a:buClr>
              <a:buSzPts val="800"/>
              <a:buChar char="•"/>
              <a:defRPr sz="800" b="0">
                <a:solidFill>
                  <a:srgbClr val="000000"/>
                </a:solidFill>
              </a:defRPr>
            </a:lvl9pPr>
          </a:lstStyle>
          <a:p>
            <a:endParaRPr/>
          </a:p>
        </p:txBody>
      </p:sp>
      <p:sp>
        <p:nvSpPr>
          <p:cNvPr id="212" name="Google Shape;212;p30"/>
          <p:cNvSpPr txBox="1">
            <a:spLocks noGrp="1"/>
          </p:cNvSpPr>
          <p:nvPr>
            <p:ph type="body" idx="4"/>
          </p:nvPr>
        </p:nvSpPr>
        <p:spPr>
          <a:xfrm>
            <a:off x="-13259" y="236250"/>
            <a:ext cx="404400" cy="306600"/>
          </a:xfrm>
          <a:prstGeom prst="rect">
            <a:avLst/>
          </a:prstGeom>
          <a:noFill/>
          <a:ln>
            <a:noFill/>
          </a:ln>
        </p:spPr>
        <p:txBody>
          <a:bodyPr spcFirstLastPara="1" wrap="square" lIns="48975" tIns="24475" rIns="48975" bIns="24475" anchor="t" anchorCtr="0">
            <a:spAutoFit/>
          </a:bodyPr>
          <a:lstStyle>
            <a:lvl1pPr marL="457200" lvl="0" indent="-273050" algn="l" rtl="0">
              <a:lnSpc>
                <a:spcPct val="90000"/>
              </a:lnSpc>
              <a:spcBef>
                <a:spcPts val="700"/>
              </a:spcBef>
              <a:spcAft>
                <a:spcPts val="0"/>
              </a:spcAft>
              <a:buClr>
                <a:srgbClr val="FFFFFF"/>
              </a:buClr>
              <a:buSzPts val="700"/>
              <a:buFont typeface="Corbel"/>
              <a:buChar char="●"/>
              <a:defRPr sz="700" b="1">
                <a:solidFill>
                  <a:srgbClr val="FFFFFF"/>
                </a:solidFill>
                <a:latin typeface="Corbel"/>
                <a:ea typeface="Corbel"/>
                <a:cs typeface="Corbel"/>
                <a:sym typeface="Corbel"/>
              </a:defRPr>
            </a:lvl1pPr>
            <a:lvl2pPr marL="914400" lvl="1" indent="-273050" algn="l" rtl="0">
              <a:lnSpc>
                <a:spcPct val="90000"/>
              </a:lnSpc>
              <a:spcBef>
                <a:spcPts val="400"/>
              </a:spcBef>
              <a:spcAft>
                <a:spcPts val="0"/>
              </a:spcAft>
              <a:buClr>
                <a:srgbClr val="FFFFFF"/>
              </a:buClr>
              <a:buSzPts val="700"/>
              <a:buFont typeface="Corbel"/>
              <a:buChar char="○"/>
              <a:defRPr sz="700" b="1">
                <a:solidFill>
                  <a:srgbClr val="FFFFFF"/>
                </a:solidFill>
                <a:latin typeface="Corbel"/>
                <a:ea typeface="Corbel"/>
                <a:cs typeface="Corbel"/>
                <a:sym typeface="Corbel"/>
              </a:defRPr>
            </a:lvl2pPr>
            <a:lvl3pPr marL="1371600" lvl="2" indent="-273050" algn="l" rtl="0">
              <a:lnSpc>
                <a:spcPct val="90000"/>
              </a:lnSpc>
              <a:spcBef>
                <a:spcPts val="400"/>
              </a:spcBef>
              <a:spcAft>
                <a:spcPts val="0"/>
              </a:spcAft>
              <a:buClr>
                <a:srgbClr val="FFFFFF"/>
              </a:buClr>
              <a:buSzPts val="700"/>
              <a:buFont typeface="Corbel"/>
              <a:buChar char="■"/>
              <a:defRPr sz="700" b="1">
                <a:solidFill>
                  <a:srgbClr val="FFFFFF"/>
                </a:solidFill>
                <a:latin typeface="Corbel"/>
                <a:ea typeface="Corbel"/>
                <a:cs typeface="Corbel"/>
                <a:sym typeface="Corbel"/>
              </a:defRPr>
            </a:lvl3pPr>
            <a:lvl4pPr marL="1828800" lvl="3" indent="-273050" algn="l" rtl="0">
              <a:lnSpc>
                <a:spcPct val="90000"/>
              </a:lnSpc>
              <a:spcBef>
                <a:spcPts val="400"/>
              </a:spcBef>
              <a:spcAft>
                <a:spcPts val="0"/>
              </a:spcAft>
              <a:buClr>
                <a:srgbClr val="FFFFFF"/>
              </a:buClr>
              <a:buSzPts val="700"/>
              <a:buFont typeface="Corbel"/>
              <a:buChar char="●"/>
              <a:defRPr sz="700" b="1">
                <a:solidFill>
                  <a:srgbClr val="FFFFFF"/>
                </a:solidFill>
                <a:latin typeface="Corbel"/>
                <a:ea typeface="Corbel"/>
                <a:cs typeface="Corbel"/>
                <a:sym typeface="Corbel"/>
              </a:defRPr>
            </a:lvl4pPr>
            <a:lvl5pPr marL="2286000" lvl="4" indent="-273050" algn="l" rtl="0">
              <a:lnSpc>
                <a:spcPct val="90000"/>
              </a:lnSpc>
              <a:spcBef>
                <a:spcPts val="400"/>
              </a:spcBef>
              <a:spcAft>
                <a:spcPts val="0"/>
              </a:spcAft>
              <a:buClr>
                <a:srgbClr val="FFFFFF"/>
              </a:buClr>
              <a:buSzPts val="700"/>
              <a:buFont typeface="Corbel"/>
              <a:buChar char="○"/>
              <a:defRPr sz="700" b="1">
                <a:solidFill>
                  <a:srgbClr val="FFFFFF"/>
                </a:solidFill>
                <a:latin typeface="Corbel"/>
                <a:ea typeface="Corbel"/>
                <a:cs typeface="Corbel"/>
                <a:sym typeface="Corbel"/>
              </a:defRPr>
            </a:lvl5pPr>
            <a:lvl6pPr marL="2743200" lvl="5" indent="-273050" algn="l" rtl="0">
              <a:lnSpc>
                <a:spcPct val="90000"/>
              </a:lnSpc>
              <a:spcBef>
                <a:spcPts val="400"/>
              </a:spcBef>
              <a:spcAft>
                <a:spcPts val="0"/>
              </a:spcAft>
              <a:buClr>
                <a:srgbClr val="FFFFFF"/>
              </a:buClr>
              <a:buSzPts val="700"/>
              <a:buFont typeface="Corbel"/>
              <a:buChar char="■"/>
              <a:defRPr sz="700" b="1">
                <a:solidFill>
                  <a:srgbClr val="FFFFFF"/>
                </a:solidFill>
                <a:latin typeface="Corbel"/>
                <a:ea typeface="Corbel"/>
                <a:cs typeface="Corbel"/>
                <a:sym typeface="Corbel"/>
              </a:defRPr>
            </a:lvl6pPr>
            <a:lvl7pPr marL="3200400" lvl="6" indent="-273050" algn="l" rtl="0">
              <a:lnSpc>
                <a:spcPct val="90000"/>
              </a:lnSpc>
              <a:spcBef>
                <a:spcPts val="400"/>
              </a:spcBef>
              <a:spcAft>
                <a:spcPts val="0"/>
              </a:spcAft>
              <a:buClr>
                <a:srgbClr val="FFFFFF"/>
              </a:buClr>
              <a:buSzPts val="700"/>
              <a:buFont typeface="Corbel"/>
              <a:buChar char="●"/>
              <a:defRPr sz="700" b="1">
                <a:solidFill>
                  <a:srgbClr val="FFFFFF"/>
                </a:solidFill>
                <a:latin typeface="Corbel"/>
                <a:ea typeface="Corbel"/>
                <a:cs typeface="Corbel"/>
                <a:sym typeface="Corbel"/>
              </a:defRPr>
            </a:lvl7pPr>
            <a:lvl8pPr marL="3657600" lvl="7" indent="-273050" algn="l" rtl="0">
              <a:lnSpc>
                <a:spcPct val="90000"/>
              </a:lnSpc>
              <a:spcBef>
                <a:spcPts val="400"/>
              </a:spcBef>
              <a:spcAft>
                <a:spcPts val="0"/>
              </a:spcAft>
              <a:buClr>
                <a:srgbClr val="FFFFFF"/>
              </a:buClr>
              <a:buSzPts val="700"/>
              <a:buFont typeface="Corbel"/>
              <a:buChar char="○"/>
              <a:defRPr sz="700" b="1">
                <a:solidFill>
                  <a:srgbClr val="FFFFFF"/>
                </a:solidFill>
                <a:latin typeface="Corbel"/>
                <a:ea typeface="Corbel"/>
                <a:cs typeface="Corbel"/>
                <a:sym typeface="Corbel"/>
              </a:defRPr>
            </a:lvl8pPr>
            <a:lvl9pPr marL="4114800" lvl="8" indent="-273050" algn="l" rtl="0">
              <a:lnSpc>
                <a:spcPct val="90000"/>
              </a:lnSpc>
              <a:spcBef>
                <a:spcPts val="400"/>
              </a:spcBef>
              <a:spcAft>
                <a:spcPts val="0"/>
              </a:spcAft>
              <a:buClr>
                <a:srgbClr val="FFFFFF"/>
              </a:buClr>
              <a:buSzPts val="700"/>
              <a:buFont typeface="Corbel"/>
              <a:buChar char="■"/>
              <a:defRPr sz="700" b="1">
                <a:solidFill>
                  <a:srgbClr val="FFFFFF"/>
                </a:solidFill>
                <a:latin typeface="Corbel"/>
                <a:ea typeface="Corbel"/>
                <a:cs typeface="Corbel"/>
                <a:sym typeface="Corbe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emplate 1">
  <p:cSld name="Template 1">
    <p:bg>
      <p:bgPr>
        <a:solidFill>
          <a:srgbClr val="CCCCCC"/>
        </a:solidFill>
        <a:effectLst/>
      </p:bgPr>
    </p:bg>
    <p:spTree>
      <p:nvGrpSpPr>
        <p:cNvPr id="1" name="Shape 213"/>
        <p:cNvGrpSpPr/>
        <p:nvPr/>
      </p:nvGrpSpPr>
      <p:grpSpPr>
        <a:xfrm>
          <a:off x="0" y="0"/>
          <a:ext cx="0" cy="0"/>
          <a:chOff x="0" y="0"/>
          <a:chExt cx="0" cy="0"/>
        </a:xfrm>
      </p:grpSpPr>
      <p:sp>
        <p:nvSpPr>
          <p:cNvPr id="214" name="Google Shape;214;p31"/>
          <p:cNvSpPr txBox="1">
            <a:spLocks noGrp="1"/>
          </p:cNvSpPr>
          <p:nvPr>
            <p:ph type="title"/>
          </p:nvPr>
        </p:nvSpPr>
        <p:spPr>
          <a:xfrm>
            <a:off x="467915" y="102870"/>
            <a:ext cx="7348200" cy="5310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3300"/>
              <a:buFont typeface="Calibri"/>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215" name="Google Shape;215;p31"/>
          <p:cNvSpPr txBox="1">
            <a:spLocks noGrp="1"/>
          </p:cNvSpPr>
          <p:nvPr>
            <p:ph type="subTitle" idx="1"/>
          </p:nvPr>
        </p:nvSpPr>
        <p:spPr>
          <a:xfrm>
            <a:off x="467915" y="633784"/>
            <a:ext cx="7348200" cy="392400"/>
          </a:xfrm>
          <a:prstGeom prst="rect">
            <a:avLst/>
          </a:prstGeom>
          <a:noFill/>
          <a:ln>
            <a:noFill/>
          </a:ln>
        </p:spPr>
        <p:txBody>
          <a:bodyPr spcFirstLastPara="1" wrap="square" lIns="68575" tIns="34275" rIns="68575" bIns="34275" anchor="t" anchorCtr="0">
            <a:spAutoFit/>
          </a:bodyPr>
          <a:lstStyle>
            <a:lvl1pPr lvl="0" algn="l" rtl="0">
              <a:lnSpc>
                <a:spcPct val="90000"/>
              </a:lnSpc>
              <a:spcBef>
                <a:spcPts val="800"/>
              </a:spcBef>
              <a:spcAft>
                <a:spcPts val="0"/>
              </a:spcAft>
              <a:buClr>
                <a:schemeClr val="accent1"/>
              </a:buClr>
              <a:buSzPts val="2100"/>
              <a:buNone/>
              <a:defRPr sz="2100">
                <a:solidFill>
                  <a:schemeClr val="accent1"/>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pic>
        <p:nvPicPr>
          <p:cNvPr id="216" name="Google Shape;216;p31"/>
          <p:cNvPicPr preferRelativeResize="0"/>
          <p:nvPr/>
        </p:nvPicPr>
        <p:blipFill rotWithShape="1">
          <a:blip r:embed="rId2">
            <a:alphaModFix/>
          </a:blip>
          <a:srcRect r="18500" b="19393"/>
          <a:stretch/>
        </p:blipFill>
        <p:spPr>
          <a:xfrm>
            <a:off x="8322384" y="4330860"/>
            <a:ext cx="821616" cy="812640"/>
          </a:xfrm>
          <a:prstGeom prst="rect">
            <a:avLst/>
          </a:prstGeom>
          <a:noFill/>
          <a:ln>
            <a:noFill/>
          </a:ln>
        </p:spPr>
      </p:pic>
      <p:sp>
        <p:nvSpPr>
          <p:cNvPr id="217" name="Google Shape;217;p31"/>
          <p:cNvSpPr/>
          <p:nvPr/>
        </p:nvSpPr>
        <p:spPr>
          <a:xfrm>
            <a:off x="467915" y="1221599"/>
            <a:ext cx="4018200" cy="1783200"/>
          </a:xfrm>
          <a:prstGeom prst="rect">
            <a:avLst/>
          </a:prstGeom>
          <a:solidFill>
            <a:schemeClr val="lt1"/>
          </a:solidFill>
          <a:ln w="12700" cap="flat" cmpd="sng">
            <a:solidFill>
              <a:srgbClr val="999999"/>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218" name="Google Shape;218;p31"/>
          <p:cNvSpPr/>
          <p:nvPr/>
        </p:nvSpPr>
        <p:spPr>
          <a:xfrm>
            <a:off x="467915" y="3174606"/>
            <a:ext cx="8211900" cy="1783200"/>
          </a:xfrm>
          <a:prstGeom prst="rect">
            <a:avLst/>
          </a:prstGeom>
          <a:solidFill>
            <a:schemeClr val="lt1"/>
          </a:solidFill>
          <a:ln w="12700" cap="flat" cmpd="sng">
            <a:solidFill>
              <a:srgbClr val="999999"/>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219" name="Google Shape;219;p31"/>
          <p:cNvSpPr/>
          <p:nvPr/>
        </p:nvSpPr>
        <p:spPr>
          <a:xfrm>
            <a:off x="4657724" y="1221599"/>
            <a:ext cx="4021800" cy="1783200"/>
          </a:xfrm>
          <a:prstGeom prst="rect">
            <a:avLst/>
          </a:prstGeom>
          <a:solidFill>
            <a:schemeClr val="lt1"/>
          </a:solidFill>
          <a:ln w="12700" cap="flat" cmpd="sng">
            <a:solidFill>
              <a:srgbClr val="999999"/>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220" name="Google Shape;220;p31"/>
          <p:cNvSpPr txBox="1">
            <a:spLocks noGrp="1"/>
          </p:cNvSpPr>
          <p:nvPr>
            <p:ph type="body" idx="2"/>
          </p:nvPr>
        </p:nvSpPr>
        <p:spPr>
          <a:xfrm>
            <a:off x="4657724" y="1221599"/>
            <a:ext cx="4018800" cy="1783200"/>
          </a:xfrm>
          <a:prstGeom prst="rect">
            <a:avLst/>
          </a:prstGeom>
          <a:noFill/>
          <a:ln>
            <a:noFill/>
          </a:ln>
        </p:spPr>
        <p:txBody>
          <a:bodyPr spcFirstLastPara="1" wrap="square" lIns="68575" tIns="34275" rIns="68575" bIns="34275" anchor="t" anchorCtr="0">
            <a:normAutofit/>
          </a:bodyPr>
          <a:lstStyle>
            <a:lvl1pPr marL="457200" lvl="0" indent="-342900" algn="l" rtl="0">
              <a:lnSpc>
                <a:spcPct val="90000"/>
              </a:lnSpc>
              <a:spcBef>
                <a:spcPts val="800"/>
              </a:spcBef>
              <a:spcAft>
                <a:spcPts val="0"/>
              </a:spcAft>
              <a:buClr>
                <a:schemeClr val="dk1"/>
              </a:buClr>
              <a:buSzPts val="1800"/>
              <a:buChar char="•"/>
              <a:defRPr sz="1800"/>
            </a:lvl1pPr>
            <a:lvl2pPr marL="914400" lvl="1" indent="-323850" algn="l" rtl="0">
              <a:lnSpc>
                <a:spcPct val="90000"/>
              </a:lnSpc>
              <a:spcBef>
                <a:spcPts val="1400"/>
              </a:spcBef>
              <a:spcAft>
                <a:spcPts val="0"/>
              </a:spcAft>
              <a:buClr>
                <a:schemeClr val="dk1"/>
              </a:buClr>
              <a:buSzPts val="1500"/>
              <a:buChar char="•"/>
              <a:defRPr sz="1500"/>
            </a:lvl2pPr>
            <a:lvl3pPr marL="1371600" lvl="2" indent="-317500" algn="l" rtl="0">
              <a:lnSpc>
                <a:spcPct val="90000"/>
              </a:lnSpc>
              <a:spcBef>
                <a:spcPts val="1400"/>
              </a:spcBef>
              <a:spcAft>
                <a:spcPts val="0"/>
              </a:spcAft>
              <a:buClr>
                <a:schemeClr val="dk1"/>
              </a:buClr>
              <a:buSzPts val="1400"/>
              <a:buChar char="•"/>
              <a:defRPr sz="1400"/>
            </a:lvl3pPr>
            <a:lvl4pPr marL="1828800" lvl="3" indent="-304800" algn="l" rtl="0">
              <a:lnSpc>
                <a:spcPct val="90000"/>
              </a:lnSpc>
              <a:spcBef>
                <a:spcPts val="1400"/>
              </a:spcBef>
              <a:spcAft>
                <a:spcPts val="0"/>
              </a:spcAft>
              <a:buClr>
                <a:schemeClr val="dk1"/>
              </a:buClr>
              <a:buSzPts val="1200"/>
              <a:buChar char="•"/>
              <a:defRPr sz="1200"/>
            </a:lvl4pPr>
            <a:lvl5pPr marL="2286000" lvl="4" indent="-304800" algn="l" rtl="0">
              <a:lnSpc>
                <a:spcPct val="90000"/>
              </a:lnSpc>
              <a:spcBef>
                <a:spcPts val="1400"/>
              </a:spcBef>
              <a:spcAft>
                <a:spcPts val="0"/>
              </a:spcAft>
              <a:buClr>
                <a:schemeClr val="dk1"/>
              </a:buClr>
              <a:buSzPts val="1200"/>
              <a:buChar char="•"/>
              <a:defRPr sz="1200"/>
            </a:lvl5pPr>
            <a:lvl6pPr marL="2743200" lvl="5" indent="-317500" algn="l" rtl="0">
              <a:lnSpc>
                <a:spcPct val="90000"/>
              </a:lnSpc>
              <a:spcBef>
                <a:spcPts val="1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21" name="Google Shape;221;p31"/>
          <p:cNvSpPr txBox="1">
            <a:spLocks noGrp="1"/>
          </p:cNvSpPr>
          <p:nvPr>
            <p:ph type="body" idx="3"/>
          </p:nvPr>
        </p:nvSpPr>
        <p:spPr>
          <a:xfrm>
            <a:off x="467915" y="1221599"/>
            <a:ext cx="4018800" cy="1783200"/>
          </a:xfrm>
          <a:prstGeom prst="rect">
            <a:avLst/>
          </a:prstGeom>
          <a:noFill/>
          <a:ln>
            <a:noFill/>
          </a:ln>
        </p:spPr>
        <p:txBody>
          <a:bodyPr spcFirstLastPara="1" wrap="square" lIns="68575" tIns="34275" rIns="68575" bIns="34275" anchor="t" anchorCtr="0">
            <a:normAutofit/>
          </a:bodyPr>
          <a:lstStyle>
            <a:lvl1pPr marL="457200" lvl="0" indent="-342900" algn="l" rtl="0">
              <a:lnSpc>
                <a:spcPct val="90000"/>
              </a:lnSpc>
              <a:spcBef>
                <a:spcPts val="800"/>
              </a:spcBef>
              <a:spcAft>
                <a:spcPts val="0"/>
              </a:spcAft>
              <a:buClr>
                <a:schemeClr val="dk1"/>
              </a:buClr>
              <a:buSzPts val="1800"/>
              <a:buChar char="•"/>
              <a:defRPr sz="1800"/>
            </a:lvl1pPr>
            <a:lvl2pPr marL="914400" lvl="1" indent="-323850" algn="l" rtl="0">
              <a:lnSpc>
                <a:spcPct val="90000"/>
              </a:lnSpc>
              <a:spcBef>
                <a:spcPts val="1400"/>
              </a:spcBef>
              <a:spcAft>
                <a:spcPts val="0"/>
              </a:spcAft>
              <a:buClr>
                <a:schemeClr val="dk1"/>
              </a:buClr>
              <a:buSzPts val="1500"/>
              <a:buChar char="•"/>
              <a:defRPr sz="1500"/>
            </a:lvl2pPr>
            <a:lvl3pPr marL="1371600" lvl="2" indent="-317500" algn="l" rtl="0">
              <a:lnSpc>
                <a:spcPct val="90000"/>
              </a:lnSpc>
              <a:spcBef>
                <a:spcPts val="1400"/>
              </a:spcBef>
              <a:spcAft>
                <a:spcPts val="0"/>
              </a:spcAft>
              <a:buClr>
                <a:schemeClr val="dk1"/>
              </a:buClr>
              <a:buSzPts val="1400"/>
              <a:buChar char="•"/>
              <a:defRPr sz="1400"/>
            </a:lvl3pPr>
            <a:lvl4pPr marL="1828800" lvl="3" indent="-304800" algn="l" rtl="0">
              <a:lnSpc>
                <a:spcPct val="90000"/>
              </a:lnSpc>
              <a:spcBef>
                <a:spcPts val="1400"/>
              </a:spcBef>
              <a:spcAft>
                <a:spcPts val="0"/>
              </a:spcAft>
              <a:buClr>
                <a:schemeClr val="dk1"/>
              </a:buClr>
              <a:buSzPts val="1200"/>
              <a:buChar char="•"/>
              <a:defRPr sz="1200"/>
            </a:lvl4pPr>
            <a:lvl5pPr marL="2286000" lvl="4" indent="-304800" algn="l" rtl="0">
              <a:lnSpc>
                <a:spcPct val="90000"/>
              </a:lnSpc>
              <a:spcBef>
                <a:spcPts val="1400"/>
              </a:spcBef>
              <a:spcAft>
                <a:spcPts val="0"/>
              </a:spcAft>
              <a:buClr>
                <a:schemeClr val="dk1"/>
              </a:buClr>
              <a:buSzPts val="1200"/>
              <a:buChar char="•"/>
              <a:defRPr sz="1200"/>
            </a:lvl5pPr>
            <a:lvl6pPr marL="2743200" lvl="5" indent="-317500" algn="l" rtl="0">
              <a:lnSpc>
                <a:spcPct val="90000"/>
              </a:lnSpc>
              <a:spcBef>
                <a:spcPts val="1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22" name="Google Shape;222;p31"/>
          <p:cNvSpPr txBox="1">
            <a:spLocks noGrp="1"/>
          </p:cNvSpPr>
          <p:nvPr>
            <p:ph type="body" idx="4"/>
          </p:nvPr>
        </p:nvSpPr>
        <p:spPr>
          <a:xfrm>
            <a:off x="467915" y="3174606"/>
            <a:ext cx="8209200" cy="1783200"/>
          </a:xfrm>
          <a:prstGeom prst="rect">
            <a:avLst/>
          </a:prstGeom>
          <a:noFill/>
          <a:ln>
            <a:noFill/>
          </a:ln>
        </p:spPr>
        <p:txBody>
          <a:bodyPr spcFirstLastPara="1" wrap="square" lIns="68575" tIns="34275" rIns="68575" bIns="34275" anchor="t" anchorCtr="0">
            <a:normAutofit/>
          </a:bodyPr>
          <a:lstStyle>
            <a:lvl1pPr marL="457200" lvl="0" indent="-342900" algn="l" rtl="0">
              <a:lnSpc>
                <a:spcPct val="90000"/>
              </a:lnSpc>
              <a:spcBef>
                <a:spcPts val="800"/>
              </a:spcBef>
              <a:spcAft>
                <a:spcPts val="0"/>
              </a:spcAft>
              <a:buClr>
                <a:schemeClr val="dk1"/>
              </a:buClr>
              <a:buSzPts val="1800"/>
              <a:buChar char="•"/>
              <a:defRPr sz="1800"/>
            </a:lvl1pPr>
            <a:lvl2pPr marL="914400" lvl="1" indent="-323850" algn="l" rtl="0">
              <a:lnSpc>
                <a:spcPct val="90000"/>
              </a:lnSpc>
              <a:spcBef>
                <a:spcPts val="1400"/>
              </a:spcBef>
              <a:spcAft>
                <a:spcPts val="0"/>
              </a:spcAft>
              <a:buClr>
                <a:schemeClr val="dk1"/>
              </a:buClr>
              <a:buSzPts val="1500"/>
              <a:buChar char="•"/>
              <a:defRPr sz="1500"/>
            </a:lvl2pPr>
            <a:lvl3pPr marL="1371600" lvl="2" indent="-317500" algn="l" rtl="0">
              <a:lnSpc>
                <a:spcPct val="90000"/>
              </a:lnSpc>
              <a:spcBef>
                <a:spcPts val="1400"/>
              </a:spcBef>
              <a:spcAft>
                <a:spcPts val="0"/>
              </a:spcAft>
              <a:buClr>
                <a:schemeClr val="dk1"/>
              </a:buClr>
              <a:buSzPts val="1400"/>
              <a:buChar char="•"/>
              <a:defRPr sz="1400"/>
            </a:lvl3pPr>
            <a:lvl4pPr marL="1828800" lvl="3" indent="-304800" algn="l" rtl="0">
              <a:lnSpc>
                <a:spcPct val="90000"/>
              </a:lnSpc>
              <a:spcBef>
                <a:spcPts val="1400"/>
              </a:spcBef>
              <a:spcAft>
                <a:spcPts val="0"/>
              </a:spcAft>
              <a:buClr>
                <a:schemeClr val="dk1"/>
              </a:buClr>
              <a:buSzPts val="1200"/>
              <a:buChar char="•"/>
              <a:defRPr sz="1200"/>
            </a:lvl4pPr>
            <a:lvl5pPr marL="2286000" lvl="4" indent="-304800" algn="l" rtl="0">
              <a:lnSpc>
                <a:spcPct val="90000"/>
              </a:lnSpc>
              <a:spcBef>
                <a:spcPts val="1400"/>
              </a:spcBef>
              <a:spcAft>
                <a:spcPts val="0"/>
              </a:spcAft>
              <a:buClr>
                <a:schemeClr val="dk1"/>
              </a:buClr>
              <a:buSzPts val="1200"/>
              <a:buChar char="•"/>
              <a:defRPr sz="1200"/>
            </a:lvl5pPr>
            <a:lvl6pPr marL="2743200" lvl="5" indent="-317500" algn="l" rtl="0">
              <a:lnSpc>
                <a:spcPct val="90000"/>
              </a:lnSpc>
              <a:spcBef>
                <a:spcPts val="1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re et contenu 2 2">
  <p:cSld name="OBJECT_2_2">
    <p:spTree>
      <p:nvGrpSpPr>
        <p:cNvPr id="1" name="Shape 223"/>
        <p:cNvGrpSpPr/>
        <p:nvPr/>
      </p:nvGrpSpPr>
      <p:grpSpPr>
        <a:xfrm>
          <a:off x="0" y="0"/>
          <a:ext cx="0" cy="0"/>
          <a:chOff x="0" y="0"/>
          <a:chExt cx="0" cy="0"/>
        </a:xfrm>
      </p:grpSpPr>
      <p:sp>
        <p:nvSpPr>
          <p:cNvPr id="224" name="Google Shape;224;p32"/>
          <p:cNvSpPr txBox="1">
            <a:spLocks noGrp="1"/>
          </p:cNvSpPr>
          <p:nvPr>
            <p:ph type="title"/>
          </p:nvPr>
        </p:nvSpPr>
        <p:spPr>
          <a:xfrm>
            <a:off x="439270" y="131008"/>
            <a:ext cx="8347200" cy="4170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2600"/>
              <a:buFont typeface="Corbel"/>
              <a:buNone/>
              <a:defRPr>
                <a:latin typeface="Corbel"/>
                <a:ea typeface="Corbel"/>
                <a:cs typeface="Corbel"/>
                <a:sym typeface="Corbel"/>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225" name="Google Shape;225;p32"/>
          <p:cNvSpPr txBox="1">
            <a:spLocks noGrp="1"/>
          </p:cNvSpPr>
          <p:nvPr>
            <p:ph type="body" idx="1"/>
          </p:nvPr>
        </p:nvSpPr>
        <p:spPr>
          <a:xfrm>
            <a:off x="315794" y="829756"/>
            <a:ext cx="8545200" cy="3758400"/>
          </a:xfrm>
          <a:prstGeom prst="rect">
            <a:avLst/>
          </a:prstGeom>
          <a:noFill/>
          <a:ln>
            <a:noFill/>
          </a:ln>
        </p:spPr>
        <p:txBody>
          <a:bodyPr spcFirstLastPara="1" wrap="square" lIns="48975" tIns="24475" rIns="48975" bIns="24475" anchor="t" anchorCtr="0">
            <a:noAutofit/>
          </a:bodyPr>
          <a:lstStyle>
            <a:lvl1pPr marL="457200" lvl="0" indent="-336550" algn="l" rtl="0">
              <a:lnSpc>
                <a:spcPct val="90000"/>
              </a:lnSpc>
              <a:spcBef>
                <a:spcPts val="800"/>
              </a:spcBef>
              <a:spcAft>
                <a:spcPts val="0"/>
              </a:spcAft>
              <a:buClr>
                <a:schemeClr val="dk1"/>
              </a:buClr>
              <a:buSzPts val="1700"/>
              <a:buChar char="•"/>
              <a:defRPr>
                <a:latin typeface="Corbel"/>
                <a:ea typeface="Corbel"/>
                <a:cs typeface="Corbel"/>
                <a:sym typeface="Corbel"/>
              </a:defRPr>
            </a:lvl1pPr>
            <a:lvl2pPr marL="914400" lvl="1" indent="-323850" algn="l" rtl="0">
              <a:lnSpc>
                <a:spcPct val="90000"/>
              </a:lnSpc>
              <a:spcBef>
                <a:spcPts val="400"/>
              </a:spcBef>
              <a:spcAft>
                <a:spcPts val="0"/>
              </a:spcAft>
              <a:buClr>
                <a:schemeClr val="dk1"/>
              </a:buClr>
              <a:buSzPts val="1500"/>
              <a:buChar char="•"/>
              <a:defRPr>
                <a:latin typeface="Corbel"/>
                <a:ea typeface="Corbel"/>
                <a:cs typeface="Corbel"/>
                <a:sym typeface="Corbel"/>
              </a:defRPr>
            </a:lvl2pPr>
            <a:lvl3pPr marL="1371600" lvl="2" indent="-298450" algn="l" rtl="0">
              <a:lnSpc>
                <a:spcPct val="90000"/>
              </a:lnSpc>
              <a:spcBef>
                <a:spcPts val="400"/>
              </a:spcBef>
              <a:spcAft>
                <a:spcPts val="0"/>
              </a:spcAft>
              <a:buClr>
                <a:schemeClr val="dk1"/>
              </a:buClr>
              <a:buSzPts val="1100"/>
              <a:buChar char="•"/>
              <a:defRPr>
                <a:latin typeface="Corbel"/>
                <a:ea typeface="Corbel"/>
                <a:cs typeface="Corbel"/>
                <a:sym typeface="Corbel"/>
              </a:defRPr>
            </a:lvl3pPr>
            <a:lvl4pPr marL="1828800" lvl="3" indent="-298450" algn="l" rtl="0">
              <a:lnSpc>
                <a:spcPct val="90000"/>
              </a:lnSpc>
              <a:spcBef>
                <a:spcPts val="400"/>
              </a:spcBef>
              <a:spcAft>
                <a:spcPts val="0"/>
              </a:spcAft>
              <a:buClr>
                <a:schemeClr val="dk1"/>
              </a:buClr>
              <a:buSzPts val="1100"/>
              <a:buChar char="•"/>
              <a:defRPr>
                <a:latin typeface="Corbel"/>
                <a:ea typeface="Corbel"/>
                <a:cs typeface="Corbel"/>
                <a:sym typeface="Corbel"/>
              </a:defRPr>
            </a:lvl4pPr>
            <a:lvl5pPr marL="2286000" lvl="4" indent="-298450" algn="l" rtl="0">
              <a:lnSpc>
                <a:spcPct val="90000"/>
              </a:lnSpc>
              <a:spcBef>
                <a:spcPts val="400"/>
              </a:spcBef>
              <a:spcAft>
                <a:spcPts val="0"/>
              </a:spcAft>
              <a:buClr>
                <a:schemeClr val="dk1"/>
              </a:buClr>
              <a:buSzPts val="1100"/>
              <a:buChar char="•"/>
              <a:defRPr>
                <a:latin typeface="Corbel"/>
                <a:ea typeface="Corbel"/>
                <a:cs typeface="Corbel"/>
                <a:sym typeface="Corbel"/>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226" name="Google Shape;226;p32"/>
          <p:cNvSpPr txBox="1">
            <a:spLocks noGrp="1"/>
          </p:cNvSpPr>
          <p:nvPr>
            <p:ph type="sldNum" idx="12"/>
          </p:nvPr>
        </p:nvSpPr>
        <p:spPr>
          <a:xfrm>
            <a:off x="8786425" y="4869656"/>
            <a:ext cx="357600" cy="2739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227" name="Google Shape;227;p32"/>
          <p:cNvSpPr/>
          <p:nvPr/>
        </p:nvSpPr>
        <p:spPr>
          <a:xfrm>
            <a:off x="2" y="131008"/>
            <a:ext cx="254400" cy="417000"/>
          </a:xfrm>
          <a:prstGeom prst="homePlate">
            <a:avLst>
              <a:gd name="adj" fmla="val 50000"/>
            </a:avLst>
          </a:prstGeom>
          <a:solidFill>
            <a:srgbClr val="FF0000"/>
          </a:solidFill>
          <a:ln w="12700" cap="flat" cmpd="sng">
            <a:solidFill>
              <a:srgbClr val="FF0000"/>
            </a:solidFill>
            <a:prstDash val="solid"/>
            <a:miter lim="800000"/>
            <a:headEnd type="none" w="sm" len="sm"/>
            <a:tailEnd type="none" w="sm" len="sm"/>
          </a:ln>
        </p:spPr>
        <p:txBody>
          <a:bodyPr spcFirstLastPara="1" wrap="square" lIns="48975" tIns="24475" rIns="48975" bIns="24475"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sp>
        <p:nvSpPr>
          <p:cNvPr id="228" name="Google Shape;228;p32"/>
          <p:cNvSpPr txBox="1">
            <a:spLocks noGrp="1"/>
          </p:cNvSpPr>
          <p:nvPr>
            <p:ph type="body" idx="2"/>
          </p:nvPr>
        </p:nvSpPr>
        <p:spPr>
          <a:xfrm>
            <a:off x="-13259" y="125879"/>
            <a:ext cx="404400" cy="417000"/>
          </a:xfrm>
          <a:prstGeom prst="rect">
            <a:avLst/>
          </a:prstGeom>
        </p:spPr>
        <p:txBody>
          <a:bodyPr spcFirstLastPara="1" wrap="square" lIns="48975" tIns="24475" rIns="48975" bIns="24475" anchor="t" anchorCtr="0">
            <a:noAutofit/>
          </a:bodyPr>
          <a:lstStyle>
            <a:lvl1pPr marL="457200" lvl="0" indent="-285750" rtl="0">
              <a:spcBef>
                <a:spcPts val="700"/>
              </a:spcBef>
              <a:spcAft>
                <a:spcPts val="0"/>
              </a:spcAft>
              <a:buClr>
                <a:srgbClr val="FFFFFF"/>
              </a:buClr>
              <a:buSzPts val="900"/>
              <a:buChar char="●"/>
              <a:defRPr sz="900" b="1">
                <a:solidFill>
                  <a:srgbClr val="FFFFFF"/>
                </a:solidFill>
              </a:defRPr>
            </a:lvl1pPr>
            <a:lvl2pPr marL="914400" lvl="1" indent="-254000" rtl="0">
              <a:spcBef>
                <a:spcPts val="400"/>
              </a:spcBef>
              <a:spcAft>
                <a:spcPts val="0"/>
              </a:spcAft>
              <a:buClr>
                <a:srgbClr val="FFFFFF"/>
              </a:buClr>
              <a:buSzPts val="400"/>
              <a:buChar char="○"/>
              <a:defRPr sz="400" b="1">
                <a:solidFill>
                  <a:srgbClr val="FFFFFF"/>
                </a:solidFill>
              </a:defRPr>
            </a:lvl2pPr>
            <a:lvl3pPr marL="1371600" lvl="2" indent="-254000" rtl="0">
              <a:spcBef>
                <a:spcPts val="400"/>
              </a:spcBef>
              <a:spcAft>
                <a:spcPts val="0"/>
              </a:spcAft>
              <a:buClr>
                <a:srgbClr val="FFFFFF"/>
              </a:buClr>
              <a:buSzPts val="400"/>
              <a:buChar char="■"/>
              <a:defRPr sz="400" b="1">
                <a:solidFill>
                  <a:srgbClr val="FFFFFF"/>
                </a:solidFill>
              </a:defRPr>
            </a:lvl3pPr>
            <a:lvl4pPr marL="1828800" lvl="3" indent="-254000" rtl="0">
              <a:spcBef>
                <a:spcPts val="400"/>
              </a:spcBef>
              <a:spcAft>
                <a:spcPts val="0"/>
              </a:spcAft>
              <a:buClr>
                <a:srgbClr val="FFFFFF"/>
              </a:buClr>
              <a:buSzPts val="400"/>
              <a:buChar char="●"/>
              <a:defRPr sz="400" b="1">
                <a:solidFill>
                  <a:srgbClr val="FFFFFF"/>
                </a:solidFill>
              </a:defRPr>
            </a:lvl4pPr>
            <a:lvl5pPr marL="2286000" lvl="4" indent="-254000" rtl="0">
              <a:spcBef>
                <a:spcPts val="400"/>
              </a:spcBef>
              <a:spcAft>
                <a:spcPts val="0"/>
              </a:spcAft>
              <a:buClr>
                <a:srgbClr val="FFFFFF"/>
              </a:buClr>
              <a:buSzPts val="400"/>
              <a:buChar char="○"/>
              <a:defRPr sz="400" b="1">
                <a:solidFill>
                  <a:srgbClr val="FFFFFF"/>
                </a:solidFill>
              </a:defRPr>
            </a:lvl5pPr>
            <a:lvl6pPr marL="2743200" lvl="5" indent="-254000" rtl="0">
              <a:spcBef>
                <a:spcPts val="400"/>
              </a:spcBef>
              <a:spcAft>
                <a:spcPts val="0"/>
              </a:spcAft>
              <a:buClr>
                <a:srgbClr val="FFFFFF"/>
              </a:buClr>
              <a:buSzPts val="400"/>
              <a:buChar char="■"/>
              <a:defRPr sz="400" b="1">
                <a:solidFill>
                  <a:srgbClr val="FFFFFF"/>
                </a:solidFill>
              </a:defRPr>
            </a:lvl6pPr>
            <a:lvl7pPr marL="3200400" lvl="6" indent="-254000" rtl="0">
              <a:spcBef>
                <a:spcPts val="400"/>
              </a:spcBef>
              <a:spcAft>
                <a:spcPts val="0"/>
              </a:spcAft>
              <a:buClr>
                <a:srgbClr val="FFFFFF"/>
              </a:buClr>
              <a:buSzPts val="400"/>
              <a:buChar char="●"/>
              <a:defRPr sz="400" b="1">
                <a:solidFill>
                  <a:srgbClr val="FFFFFF"/>
                </a:solidFill>
              </a:defRPr>
            </a:lvl7pPr>
            <a:lvl8pPr marL="3657600" lvl="7" indent="-254000" rtl="0">
              <a:spcBef>
                <a:spcPts val="400"/>
              </a:spcBef>
              <a:spcAft>
                <a:spcPts val="0"/>
              </a:spcAft>
              <a:buClr>
                <a:srgbClr val="FFFFFF"/>
              </a:buClr>
              <a:buSzPts val="400"/>
              <a:buChar char="○"/>
              <a:defRPr sz="400" b="1">
                <a:solidFill>
                  <a:srgbClr val="FFFFFF"/>
                </a:solidFill>
              </a:defRPr>
            </a:lvl8pPr>
            <a:lvl9pPr marL="4114800" lvl="8" indent="-254000" rtl="0">
              <a:spcBef>
                <a:spcPts val="400"/>
              </a:spcBef>
              <a:spcAft>
                <a:spcPts val="0"/>
              </a:spcAft>
              <a:buClr>
                <a:srgbClr val="FFFFFF"/>
              </a:buClr>
              <a:buSzPts val="400"/>
              <a:buChar char="■"/>
              <a:defRPr sz="400" b="1">
                <a:solidFill>
                  <a:srgbClr val="FFFFFF"/>
                </a:solidFil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matchingName="Diapositive de titre">
  <p:cSld name="Diapositive de titre">
    <p:spTree>
      <p:nvGrpSpPr>
        <p:cNvPr id="1" name="Shape 239"/>
        <p:cNvGrpSpPr/>
        <p:nvPr/>
      </p:nvGrpSpPr>
      <p:grpSpPr>
        <a:xfrm>
          <a:off x="0" y="0"/>
          <a:ext cx="0" cy="0"/>
          <a:chOff x="0" y="0"/>
          <a:chExt cx="0" cy="0"/>
        </a:xfrm>
      </p:grpSpPr>
      <p:pic>
        <p:nvPicPr>
          <p:cNvPr id="240" name="Google Shape;240;p34" descr="A picture containing object&#10;&#10;Description automatically generated"/>
          <p:cNvPicPr preferRelativeResize="0"/>
          <p:nvPr/>
        </p:nvPicPr>
        <p:blipFill rotWithShape="1">
          <a:blip r:embed="rId2">
            <a:alphaModFix/>
          </a:blip>
          <a:srcRect/>
          <a:stretch/>
        </p:blipFill>
        <p:spPr>
          <a:xfrm>
            <a:off x="836712" y="1861577"/>
            <a:ext cx="3557244" cy="764809"/>
          </a:xfrm>
          <a:prstGeom prst="rect">
            <a:avLst/>
          </a:prstGeom>
          <a:noFill/>
          <a:ln>
            <a:noFill/>
          </a:ln>
        </p:spPr>
      </p:pic>
      <p:pic>
        <p:nvPicPr>
          <p:cNvPr id="241" name="Google Shape;241;p34" descr="A picture containing text, transport, map&#10;&#10;Description automatically generated"/>
          <p:cNvPicPr preferRelativeResize="0"/>
          <p:nvPr/>
        </p:nvPicPr>
        <p:blipFill rotWithShape="1">
          <a:blip r:embed="rId3">
            <a:alphaModFix/>
          </a:blip>
          <a:srcRect/>
          <a:stretch/>
        </p:blipFill>
        <p:spPr>
          <a:xfrm>
            <a:off x="4757430" y="1142176"/>
            <a:ext cx="3546012" cy="2854538"/>
          </a:xfrm>
          <a:prstGeom prst="rect">
            <a:avLst/>
          </a:prstGeom>
          <a:noFill/>
          <a:ln>
            <a:noFill/>
          </a:ln>
        </p:spPr>
      </p:pic>
      <p:cxnSp>
        <p:nvCxnSpPr>
          <p:cNvPr id="242" name="Google Shape;242;p34"/>
          <p:cNvCxnSpPr/>
          <p:nvPr/>
        </p:nvCxnSpPr>
        <p:spPr>
          <a:xfrm>
            <a:off x="4661115" y="1180415"/>
            <a:ext cx="0" cy="2782500"/>
          </a:xfrm>
          <a:prstGeom prst="straightConnector1">
            <a:avLst/>
          </a:prstGeom>
          <a:noFill/>
          <a:ln w="19050" cap="flat" cmpd="sng">
            <a:solidFill>
              <a:srgbClr val="E00000"/>
            </a:solidFill>
            <a:prstDash val="solid"/>
            <a:miter lim="800000"/>
            <a:headEnd type="none" w="sm" len="sm"/>
            <a:tailEnd type="none" w="sm" len="sm"/>
          </a:ln>
        </p:spPr>
      </p:cxnSp>
      <p:sp>
        <p:nvSpPr>
          <p:cNvPr id="243" name="Google Shape;243;p34"/>
          <p:cNvSpPr>
            <a:spLocks noGrp="1"/>
          </p:cNvSpPr>
          <p:nvPr>
            <p:ph type="title"/>
          </p:nvPr>
        </p:nvSpPr>
        <p:spPr>
          <a:xfrm>
            <a:off x="898969" y="2948501"/>
            <a:ext cx="3432600" cy="386100"/>
          </a:xfrm>
          <a:prstGeom prst="roundRect">
            <a:avLst>
              <a:gd name="adj" fmla="val 16667"/>
            </a:avLst>
          </a:prstGeom>
          <a:solidFill>
            <a:schemeClr val="dk1"/>
          </a:solidFill>
          <a:ln>
            <a:noFill/>
          </a:ln>
        </p:spPr>
        <p:txBody>
          <a:bodyPr spcFirstLastPara="1" wrap="square" lIns="48975" tIns="24475" rIns="48975" bIns="24475" anchor="ctr" anchorCtr="0">
            <a:normAutofit/>
          </a:bodyPr>
          <a:lstStyle>
            <a:lvl1pPr lvl="0" algn="ctr" rtl="0">
              <a:lnSpc>
                <a:spcPct val="90000"/>
              </a:lnSpc>
              <a:spcBef>
                <a:spcPts val="0"/>
              </a:spcBef>
              <a:spcAft>
                <a:spcPts val="0"/>
              </a:spcAft>
              <a:buClr>
                <a:schemeClr val="lt1"/>
              </a:buClr>
              <a:buSzPts val="1700"/>
              <a:buFont typeface="Corbel"/>
              <a:buNone/>
              <a:defRPr sz="1700">
                <a:solidFill>
                  <a:schemeClr val="lt1"/>
                </a:solidFill>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244"/>
        <p:cNvGrpSpPr/>
        <p:nvPr/>
      </p:nvGrpSpPr>
      <p:grpSpPr>
        <a:xfrm>
          <a:off x="0" y="0"/>
          <a:ext cx="0" cy="0"/>
          <a:chOff x="0" y="0"/>
          <a:chExt cx="0" cy="0"/>
        </a:xfrm>
      </p:grpSpPr>
      <p:sp>
        <p:nvSpPr>
          <p:cNvPr id="245" name="Google Shape;245;p35"/>
          <p:cNvSpPr txBox="1">
            <a:spLocks noGrp="1"/>
          </p:cNvSpPr>
          <p:nvPr>
            <p:ph type="title"/>
          </p:nvPr>
        </p:nvSpPr>
        <p:spPr>
          <a:xfrm>
            <a:off x="439270" y="131007"/>
            <a:ext cx="8347200" cy="417000"/>
          </a:xfrm>
          <a:prstGeom prst="rect">
            <a:avLst/>
          </a:prstGeom>
          <a:noFill/>
          <a:ln>
            <a:noFill/>
          </a:ln>
        </p:spPr>
        <p:txBody>
          <a:bodyPr spcFirstLastPara="1" wrap="square" lIns="48975" tIns="24475" rIns="48975" bIns="24475" anchor="ctr" anchorCtr="0">
            <a:normAutofit/>
          </a:bodyPr>
          <a:lstStyle>
            <a:lvl1pPr lvl="0" algn="l" rtl="0">
              <a:lnSpc>
                <a:spcPct val="90000"/>
              </a:lnSpc>
              <a:spcBef>
                <a:spcPts val="0"/>
              </a:spcBef>
              <a:spcAft>
                <a:spcPts val="0"/>
              </a:spcAft>
              <a:buClr>
                <a:schemeClr val="dk1"/>
              </a:buClr>
              <a:buSzPts val="2600"/>
              <a:buFont typeface="Corbel"/>
              <a:buNone/>
              <a:defRPr>
                <a:latin typeface="Corbel"/>
                <a:ea typeface="Corbel"/>
                <a:cs typeface="Corbel"/>
                <a:sym typeface="Corbel"/>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246" name="Google Shape;246;p35"/>
          <p:cNvSpPr txBox="1">
            <a:spLocks noGrp="1"/>
          </p:cNvSpPr>
          <p:nvPr>
            <p:ph type="body" idx="1"/>
          </p:nvPr>
        </p:nvSpPr>
        <p:spPr>
          <a:xfrm>
            <a:off x="315794" y="829756"/>
            <a:ext cx="8545200" cy="3758400"/>
          </a:xfrm>
          <a:prstGeom prst="rect">
            <a:avLst/>
          </a:prstGeom>
          <a:noFill/>
          <a:ln>
            <a:noFill/>
          </a:ln>
        </p:spPr>
        <p:txBody>
          <a:bodyPr spcFirstLastPara="1" wrap="square" lIns="48975" tIns="24475" rIns="48975" bIns="24475" anchor="t" anchorCtr="0">
            <a:normAutofit/>
          </a:bodyPr>
          <a:lstStyle>
            <a:lvl1pPr marL="457200" lvl="0" indent="-336550" algn="l" rtl="0">
              <a:lnSpc>
                <a:spcPct val="90000"/>
              </a:lnSpc>
              <a:spcBef>
                <a:spcPts val="700"/>
              </a:spcBef>
              <a:spcAft>
                <a:spcPts val="0"/>
              </a:spcAft>
              <a:buClr>
                <a:schemeClr val="dk1"/>
              </a:buClr>
              <a:buSzPts val="1700"/>
              <a:buChar char="•"/>
              <a:defRPr>
                <a:latin typeface="Corbel"/>
                <a:ea typeface="Corbel"/>
                <a:cs typeface="Corbel"/>
                <a:sym typeface="Corbel"/>
              </a:defRPr>
            </a:lvl1pPr>
            <a:lvl2pPr marL="914400" lvl="1" indent="-323850" algn="l" rtl="0">
              <a:lnSpc>
                <a:spcPct val="90000"/>
              </a:lnSpc>
              <a:spcBef>
                <a:spcPts val="400"/>
              </a:spcBef>
              <a:spcAft>
                <a:spcPts val="0"/>
              </a:spcAft>
              <a:buClr>
                <a:schemeClr val="dk1"/>
              </a:buClr>
              <a:buSzPts val="1500"/>
              <a:buChar char="•"/>
              <a:defRPr>
                <a:latin typeface="Corbel"/>
                <a:ea typeface="Corbel"/>
                <a:cs typeface="Corbel"/>
                <a:sym typeface="Corbel"/>
              </a:defRPr>
            </a:lvl2pPr>
            <a:lvl3pPr marL="1371600" lvl="2" indent="-298450" algn="l" rtl="0">
              <a:lnSpc>
                <a:spcPct val="90000"/>
              </a:lnSpc>
              <a:spcBef>
                <a:spcPts val="400"/>
              </a:spcBef>
              <a:spcAft>
                <a:spcPts val="0"/>
              </a:spcAft>
              <a:buClr>
                <a:schemeClr val="dk1"/>
              </a:buClr>
              <a:buSzPts val="1100"/>
              <a:buChar char="•"/>
              <a:defRPr>
                <a:latin typeface="Corbel"/>
                <a:ea typeface="Corbel"/>
                <a:cs typeface="Corbel"/>
                <a:sym typeface="Corbel"/>
              </a:defRPr>
            </a:lvl3pPr>
            <a:lvl4pPr marL="1828800" lvl="3" indent="-298450" algn="l" rtl="0">
              <a:lnSpc>
                <a:spcPct val="90000"/>
              </a:lnSpc>
              <a:spcBef>
                <a:spcPts val="400"/>
              </a:spcBef>
              <a:spcAft>
                <a:spcPts val="0"/>
              </a:spcAft>
              <a:buClr>
                <a:schemeClr val="dk1"/>
              </a:buClr>
              <a:buSzPts val="1100"/>
              <a:buChar char="•"/>
              <a:defRPr>
                <a:latin typeface="Corbel"/>
                <a:ea typeface="Corbel"/>
                <a:cs typeface="Corbel"/>
                <a:sym typeface="Corbel"/>
              </a:defRPr>
            </a:lvl4pPr>
            <a:lvl5pPr marL="2286000" lvl="4" indent="-298450" algn="l" rtl="0">
              <a:lnSpc>
                <a:spcPct val="90000"/>
              </a:lnSpc>
              <a:spcBef>
                <a:spcPts val="400"/>
              </a:spcBef>
              <a:spcAft>
                <a:spcPts val="0"/>
              </a:spcAft>
              <a:buClr>
                <a:schemeClr val="dk1"/>
              </a:buClr>
              <a:buSzPts val="1100"/>
              <a:buChar char="•"/>
              <a:defRPr>
                <a:latin typeface="Corbel"/>
                <a:ea typeface="Corbel"/>
                <a:cs typeface="Corbel"/>
                <a:sym typeface="Corbel"/>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247" name="Google Shape;247;p35"/>
          <p:cNvSpPr txBox="1">
            <a:spLocks noGrp="1"/>
          </p:cNvSpPr>
          <p:nvPr>
            <p:ph type="sldNum" idx="12"/>
          </p:nvPr>
        </p:nvSpPr>
        <p:spPr>
          <a:xfrm>
            <a:off x="8786425" y="4869656"/>
            <a:ext cx="357600" cy="2739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248" name="Google Shape;248;p35"/>
          <p:cNvSpPr/>
          <p:nvPr/>
        </p:nvSpPr>
        <p:spPr>
          <a:xfrm>
            <a:off x="0" y="131007"/>
            <a:ext cx="254400" cy="417000"/>
          </a:xfrm>
          <a:prstGeom prst="homePlate">
            <a:avLst>
              <a:gd name="adj" fmla="val 50000"/>
            </a:avLst>
          </a:prstGeom>
          <a:solidFill>
            <a:srgbClr val="FF0000"/>
          </a:solidFill>
          <a:ln w="12700" cap="flat" cmpd="sng">
            <a:solidFill>
              <a:srgbClr val="FF0000"/>
            </a:solidFill>
            <a:prstDash val="solid"/>
            <a:miter lim="800000"/>
            <a:headEnd type="none" w="sm" len="sm"/>
            <a:tailEnd type="none" w="sm" len="sm"/>
          </a:ln>
        </p:spPr>
        <p:txBody>
          <a:bodyPr spcFirstLastPara="1" wrap="square" lIns="48975" tIns="24475" rIns="48975" bIns="24475" anchor="ctr" anchorCtr="0">
            <a:noAutofit/>
          </a:bodyPr>
          <a:lstStyle/>
          <a:p>
            <a:pPr marL="0" marR="0" lvl="0" indent="0" algn="ctr" rtl="0">
              <a:spcBef>
                <a:spcPts val="0"/>
              </a:spcBef>
              <a:spcAft>
                <a:spcPts val="0"/>
              </a:spcAft>
              <a:buNone/>
            </a:pPr>
            <a:endParaRPr sz="10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emplate 16">
  <p:cSld name="Template 16">
    <p:bg>
      <p:bgPr>
        <a:solidFill>
          <a:schemeClr val="lt1"/>
        </a:solidFill>
        <a:effectLst/>
      </p:bgPr>
    </p:bg>
    <p:spTree>
      <p:nvGrpSpPr>
        <p:cNvPr id="1" name="Shape 249"/>
        <p:cNvGrpSpPr/>
        <p:nvPr/>
      </p:nvGrpSpPr>
      <p:grpSpPr>
        <a:xfrm>
          <a:off x="0" y="0"/>
          <a:ext cx="0" cy="0"/>
          <a:chOff x="0" y="0"/>
          <a:chExt cx="0" cy="0"/>
        </a:xfrm>
      </p:grpSpPr>
      <p:sp>
        <p:nvSpPr>
          <p:cNvPr id="250" name="Google Shape;250;p36"/>
          <p:cNvSpPr/>
          <p:nvPr/>
        </p:nvSpPr>
        <p:spPr>
          <a:xfrm>
            <a:off x="467915" y="788670"/>
            <a:ext cx="5412300" cy="3909300"/>
          </a:xfrm>
          <a:prstGeom prst="rect">
            <a:avLst/>
          </a:prstGeom>
          <a:solidFill>
            <a:schemeClr val="lt1"/>
          </a:solidFill>
          <a:ln w="12700" cap="flat" cmpd="sng">
            <a:solidFill>
              <a:srgbClr val="999999"/>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251" name="Google Shape;251;p36"/>
          <p:cNvSpPr txBox="1">
            <a:spLocks noGrp="1"/>
          </p:cNvSpPr>
          <p:nvPr>
            <p:ph type="title"/>
          </p:nvPr>
        </p:nvSpPr>
        <p:spPr>
          <a:xfrm>
            <a:off x="467915" y="102871"/>
            <a:ext cx="8204700" cy="530700"/>
          </a:xfrm>
          <a:prstGeom prst="rect">
            <a:avLst/>
          </a:prstGeom>
          <a:noFill/>
          <a:ln>
            <a:noFill/>
          </a:ln>
        </p:spPr>
        <p:txBody>
          <a:bodyPr spcFirstLastPara="1" wrap="square" lIns="48975" tIns="24475" rIns="48975" bIns="24475" anchor="ctr" anchorCtr="0">
            <a:normAutofit/>
          </a:bodyPr>
          <a:lstStyle>
            <a:lvl1pPr lvl="0" algn="l" rtl="0">
              <a:lnSpc>
                <a:spcPct val="90000"/>
              </a:lnSpc>
              <a:spcBef>
                <a:spcPts val="0"/>
              </a:spcBef>
              <a:spcAft>
                <a:spcPts val="0"/>
              </a:spcAft>
              <a:buClr>
                <a:schemeClr val="dk1"/>
              </a:buClr>
              <a:buSzPts val="2600"/>
              <a:buFont typeface="Corbel"/>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pic>
        <p:nvPicPr>
          <p:cNvPr id="252" name="Google Shape;252;p36"/>
          <p:cNvPicPr preferRelativeResize="0"/>
          <p:nvPr/>
        </p:nvPicPr>
        <p:blipFill rotWithShape="1">
          <a:blip r:embed="rId2">
            <a:alphaModFix/>
          </a:blip>
          <a:srcRect r="18500" b="19393"/>
          <a:stretch/>
        </p:blipFill>
        <p:spPr>
          <a:xfrm>
            <a:off x="8322384" y="4330860"/>
            <a:ext cx="821616" cy="812641"/>
          </a:xfrm>
          <a:prstGeom prst="rect">
            <a:avLst/>
          </a:prstGeom>
          <a:noFill/>
          <a:ln>
            <a:noFill/>
          </a:ln>
        </p:spPr>
      </p:pic>
      <p:sp>
        <p:nvSpPr>
          <p:cNvPr id="253" name="Google Shape;253;p36"/>
          <p:cNvSpPr/>
          <p:nvPr/>
        </p:nvSpPr>
        <p:spPr>
          <a:xfrm>
            <a:off x="6052754" y="2810656"/>
            <a:ext cx="2619900" cy="1887000"/>
          </a:xfrm>
          <a:prstGeom prst="rect">
            <a:avLst/>
          </a:prstGeom>
          <a:solidFill>
            <a:schemeClr val="lt1"/>
          </a:solidFill>
          <a:ln w="12700" cap="flat" cmpd="sng">
            <a:solidFill>
              <a:srgbClr val="999999"/>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254" name="Google Shape;254;p36"/>
          <p:cNvSpPr/>
          <p:nvPr/>
        </p:nvSpPr>
        <p:spPr>
          <a:xfrm>
            <a:off x="6052754" y="788670"/>
            <a:ext cx="2619900" cy="1887000"/>
          </a:xfrm>
          <a:prstGeom prst="rect">
            <a:avLst/>
          </a:prstGeom>
          <a:solidFill>
            <a:schemeClr val="lt1"/>
          </a:solidFill>
          <a:ln w="12700" cap="flat" cmpd="sng">
            <a:solidFill>
              <a:srgbClr val="999999"/>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255" name="Google Shape;255;p36"/>
          <p:cNvSpPr txBox="1">
            <a:spLocks noGrp="1"/>
          </p:cNvSpPr>
          <p:nvPr>
            <p:ph type="body" idx="1"/>
          </p:nvPr>
        </p:nvSpPr>
        <p:spPr>
          <a:xfrm>
            <a:off x="6052754" y="788670"/>
            <a:ext cx="2619900" cy="1887000"/>
          </a:xfrm>
          <a:prstGeom prst="rect">
            <a:avLst/>
          </a:prstGeom>
          <a:noFill/>
          <a:ln>
            <a:noFill/>
          </a:ln>
        </p:spPr>
        <p:txBody>
          <a:bodyPr spcFirstLastPara="1" wrap="square" lIns="48975" tIns="24475" rIns="48975" bIns="24475" anchor="t" anchorCtr="0">
            <a:normAutofit/>
          </a:bodyPr>
          <a:lstStyle>
            <a:lvl1pPr marL="457200" lvl="0" indent="-342900" algn="l" rtl="0">
              <a:lnSpc>
                <a:spcPct val="90000"/>
              </a:lnSpc>
              <a:spcBef>
                <a:spcPts val="700"/>
              </a:spcBef>
              <a:spcAft>
                <a:spcPts val="0"/>
              </a:spcAft>
              <a:buClr>
                <a:schemeClr val="dk1"/>
              </a:buClr>
              <a:buSzPts val="1800"/>
              <a:buChar char="•"/>
              <a:defRPr sz="1800"/>
            </a:lvl1pPr>
            <a:lvl2pPr marL="914400" lvl="1" indent="-323850" algn="l" rtl="0">
              <a:lnSpc>
                <a:spcPct val="90000"/>
              </a:lnSpc>
              <a:spcBef>
                <a:spcPts val="1300"/>
              </a:spcBef>
              <a:spcAft>
                <a:spcPts val="0"/>
              </a:spcAft>
              <a:buClr>
                <a:schemeClr val="dk1"/>
              </a:buClr>
              <a:buSzPts val="1500"/>
              <a:buChar char="•"/>
              <a:defRPr sz="1500"/>
            </a:lvl2pPr>
            <a:lvl3pPr marL="1371600" lvl="2" indent="-311150" algn="l" rtl="0">
              <a:lnSpc>
                <a:spcPct val="90000"/>
              </a:lnSpc>
              <a:spcBef>
                <a:spcPts val="1300"/>
              </a:spcBef>
              <a:spcAft>
                <a:spcPts val="0"/>
              </a:spcAft>
              <a:buClr>
                <a:schemeClr val="dk1"/>
              </a:buClr>
              <a:buSzPts val="1300"/>
              <a:buChar char="•"/>
              <a:defRPr sz="1300"/>
            </a:lvl3pPr>
            <a:lvl4pPr marL="1828800" lvl="3" indent="-304800" algn="l" rtl="0">
              <a:lnSpc>
                <a:spcPct val="90000"/>
              </a:lnSpc>
              <a:spcBef>
                <a:spcPts val="1300"/>
              </a:spcBef>
              <a:spcAft>
                <a:spcPts val="0"/>
              </a:spcAft>
              <a:buClr>
                <a:schemeClr val="dk1"/>
              </a:buClr>
              <a:buSzPts val="1200"/>
              <a:buChar char="•"/>
              <a:defRPr sz="1200"/>
            </a:lvl4pPr>
            <a:lvl5pPr marL="2286000" lvl="4" indent="-304800" algn="l" rtl="0">
              <a:lnSpc>
                <a:spcPct val="90000"/>
              </a:lnSpc>
              <a:spcBef>
                <a:spcPts val="1300"/>
              </a:spcBef>
              <a:spcAft>
                <a:spcPts val="0"/>
              </a:spcAft>
              <a:buClr>
                <a:schemeClr val="dk1"/>
              </a:buClr>
              <a:buSzPts val="1200"/>
              <a:buChar char="•"/>
              <a:defRPr sz="1200"/>
            </a:lvl5pPr>
            <a:lvl6pPr marL="2743200" lvl="5" indent="-292100" algn="l" rtl="0">
              <a:lnSpc>
                <a:spcPct val="90000"/>
              </a:lnSpc>
              <a:spcBef>
                <a:spcPts val="13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256" name="Google Shape;256;p36"/>
          <p:cNvSpPr txBox="1">
            <a:spLocks noGrp="1"/>
          </p:cNvSpPr>
          <p:nvPr>
            <p:ph type="body" idx="2"/>
          </p:nvPr>
        </p:nvSpPr>
        <p:spPr>
          <a:xfrm>
            <a:off x="6052754" y="2810656"/>
            <a:ext cx="2619900" cy="1887000"/>
          </a:xfrm>
          <a:prstGeom prst="rect">
            <a:avLst/>
          </a:prstGeom>
          <a:noFill/>
          <a:ln>
            <a:noFill/>
          </a:ln>
        </p:spPr>
        <p:txBody>
          <a:bodyPr spcFirstLastPara="1" wrap="square" lIns="48975" tIns="24475" rIns="48975" bIns="24475" anchor="t" anchorCtr="0">
            <a:normAutofit/>
          </a:bodyPr>
          <a:lstStyle>
            <a:lvl1pPr marL="457200" lvl="0" indent="-342900" algn="l" rtl="0">
              <a:lnSpc>
                <a:spcPct val="90000"/>
              </a:lnSpc>
              <a:spcBef>
                <a:spcPts val="700"/>
              </a:spcBef>
              <a:spcAft>
                <a:spcPts val="0"/>
              </a:spcAft>
              <a:buClr>
                <a:schemeClr val="dk1"/>
              </a:buClr>
              <a:buSzPts val="1800"/>
              <a:buChar char="•"/>
              <a:defRPr sz="1800"/>
            </a:lvl1pPr>
            <a:lvl2pPr marL="914400" lvl="1" indent="-323850" algn="l" rtl="0">
              <a:lnSpc>
                <a:spcPct val="90000"/>
              </a:lnSpc>
              <a:spcBef>
                <a:spcPts val="1300"/>
              </a:spcBef>
              <a:spcAft>
                <a:spcPts val="0"/>
              </a:spcAft>
              <a:buClr>
                <a:schemeClr val="dk1"/>
              </a:buClr>
              <a:buSzPts val="1500"/>
              <a:buChar char="•"/>
              <a:defRPr sz="1500"/>
            </a:lvl2pPr>
            <a:lvl3pPr marL="1371600" lvl="2" indent="-311150" algn="l" rtl="0">
              <a:lnSpc>
                <a:spcPct val="90000"/>
              </a:lnSpc>
              <a:spcBef>
                <a:spcPts val="1300"/>
              </a:spcBef>
              <a:spcAft>
                <a:spcPts val="0"/>
              </a:spcAft>
              <a:buClr>
                <a:schemeClr val="dk1"/>
              </a:buClr>
              <a:buSzPts val="1300"/>
              <a:buChar char="•"/>
              <a:defRPr sz="1300"/>
            </a:lvl3pPr>
            <a:lvl4pPr marL="1828800" lvl="3" indent="-304800" algn="l" rtl="0">
              <a:lnSpc>
                <a:spcPct val="90000"/>
              </a:lnSpc>
              <a:spcBef>
                <a:spcPts val="1300"/>
              </a:spcBef>
              <a:spcAft>
                <a:spcPts val="0"/>
              </a:spcAft>
              <a:buClr>
                <a:schemeClr val="dk1"/>
              </a:buClr>
              <a:buSzPts val="1200"/>
              <a:buChar char="•"/>
              <a:defRPr sz="1200"/>
            </a:lvl4pPr>
            <a:lvl5pPr marL="2286000" lvl="4" indent="-304800" algn="l" rtl="0">
              <a:lnSpc>
                <a:spcPct val="90000"/>
              </a:lnSpc>
              <a:spcBef>
                <a:spcPts val="1300"/>
              </a:spcBef>
              <a:spcAft>
                <a:spcPts val="0"/>
              </a:spcAft>
              <a:buClr>
                <a:schemeClr val="dk1"/>
              </a:buClr>
              <a:buSzPts val="1200"/>
              <a:buChar char="•"/>
              <a:defRPr sz="1200"/>
            </a:lvl5pPr>
            <a:lvl6pPr marL="2743200" lvl="5" indent="-292100" algn="l" rtl="0">
              <a:lnSpc>
                <a:spcPct val="90000"/>
              </a:lnSpc>
              <a:spcBef>
                <a:spcPts val="13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257" name="Google Shape;257;p36"/>
          <p:cNvSpPr txBox="1">
            <a:spLocks noGrp="1"/>
          </p:cNvSpPr>
          <p:nvPr>
            <p:ph type="body" idx="3"/>
          </p:nvPr>
        </p:nvSpPr>
        <p:spPr>
          <a:xfrm>
            <a:off x="467915" y="788669"/>
            <a:ext cx="5410800" cy="3910800"/>
          </a:xfrm>
          <a:prstGeom prst="rect">
            <a:avLst/>
          </a:prstGeom>
          <a:noFill/>
          <a:ln>
            <a:noFill/>
          </a:ln>
        </p:spPr>
        <p:txBody>
          <a:bodyPr spcFirstLastPara="1" wrap="square" lIns="48975" tIns="24475" rIns="48975" bIns="24475" anchor="t" anchorCtr="0">
            <a:normAutofit/>
          </a:bodyPr>
          <a:lstStyle>
            <a:lvl1pPr marL="457200" lvl="0" indent="-342900" algn="l" rtl="0">
              <a:lnSpc>
                <a:spcPct val="90000"/>
              </a:lnSpc>
              <a:spcBef>
                <a:spcPts val="700"/>
              </a:spcBef>
              <a:spcAft>
                <a:spcPts val="0"/>
              </a:spcAft>
              <a:buClr>
                <a:schemeClr val="dk1"/>
              </a:buClr>
              <a:buSzPts val="1800"/>
              <a:buChar char="•"/>
              <a:defRPr sz="1800"/>
            </a:lvl1pPr>
            <a:lvl2pPr marL="914400" lvl="1" indent="-323850" algn="l" rtl="0">
              <a:lnSpc>
                <a:spcPct val="90000"/>
              </a:lnSpc>
              <a:spcBef>
                <a:spcPts val="1300"/>
              </a:spcBef>
              <a:spcAft>
                <a:spcPts val="0"/>
              </a:spcAft>
              <a:buClr>
                <a:schemeClr val="dk1"/>
              </a:buClr>
              <a:buSzPts val="1500"/>
              <a:buChar char="•"/>
              <a:defRPr sz="1500"/>
            </a:lvl2pPr>
            <a:lvl3pPr marL="1371600" lvl="2" indent="-311150" algn="l" rtl="0">
              <a:lnSpc>
                <a:spcPct val="90000"/>
              </a:lnSpc>
              <a:spcBef>
                <a:spcPts val="1300"/>
              </a:spcBef>
              <a:spcAft>
                <a:spcPts val="0"/>
              </a:spcAft>
              <a:buClr>
                <a:schemeClr val="dk1"/>
              </a:buClr>
              <a:buSzPts val="1300"/>
              <a:buChar char="•"/>
              <a:defRPr sz="1300"/>
            </a:lvl3pPr>
            <a:lvl4pPr marL="1828800" lvl="3" indent="-304800" algn="l" rtl="0">
              <a:lnSpc>
                <a:spcPct val="90000"/>
              </a:lnSpc>
              <a:spcBef>
                <a:spcPts val="1300"/>
              </a:spcBef>
              <a:spcAft>
                <a:spcPts val="0"/>
              </a:spcAft>
              <a:buClr>
                <a:schemeClr val="dk1"/>
              </a:buClr>
              <a:buSzPts val="1200"/>
              <a:buChar char="•"/>
              <a:defRPr sz="1200"/>
            </a:lvl4pPr>
            <a:lvl5pPr marL="2286000" lvl="4" indent="-304800" algn="l" rtl="0">
              <a:lnSpc>
                <a:spcPct val="90000"/>
              </a:lnSpc>
              <a:spcBef>
                <a:spcPts val="1300"/>
              </a:spcBef>
              <a:spcAft>
                <a:spcPts val="0"/>
              </a:spcAft>
              <a:buClr>
                <a:schemeClr val="dk1"/>
              </a:buClr>
              <a:buSzPts val="1200"/>
              <a:buChar char="•"/>
              <a:defRPr sz="1200"/>
            </a:lvl5pPr>
            <a:lvl6pPr marL="2743200" lvl="5" indent="-292100" algn="l" rtl="0">
              <a:lnSpc>
                <a:spcPct val="90000"/>
              </a:lnSpc>
              <a:spcBef>
                <a:spcPts val="13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re seul" type="titleOnly">
  <p:cSld name="TITLE_ONLY">
    <p:spTree>
      <p:nvGrpSpPr>
        <p:cNvPr id="1" name="Shape 258"/>
        <p:cNvGrpSpPr/>
        <p:nvPr/>
      </p:nvGrpSpPr>
      <p:grpSpPr>
        <a:xfrm>
          <a:off x="0" y="0"/>
          <a:ext cx="0" cy="0"/>
          <a:chOff x="0" y="0"/>
          <a:chExt cx="0" cy="0"/>
        </a:xfrm>
      </p:grpSpPr>
      <p:sp>
        <p:nvSpPr>
          <p:cNvPr id="259" name="Google Shape;259;p37"/>
          <p:cNvSpPr txBox="1">
            <a:spLocks noGrp="1"/>
          </p:cNvSpPr>
          <p:nvPr>
            <p:ph type="title"/>
          </p:nvPr>
        </p:nvSpPr>
        <p:spPr>
          <a:xfrm>
            <a:off x="390394" y="110912"/>
            <a:ext cx="8470500" cy="417000"/>
          </a:xfrm>
          <a:prstGeom prst="rect">
            <a:avLst/>
          </a:prstGeom>
          <a:noFill/>
          <a:ln>
            <a:noFill/>
          </a:ln>
        </p:spPr>
        <p:txBody>
          <a:bodyPr spcFirstLastPara="1" wrap="square" lIns="48975" tIns="24475" rIns="48975" bIns="24475" anchor="ctr" anchorCtr="0">
            <a:normAutofit/>
          </a:bodyPr>
          <a:lstStyle>
            <a:lvl1pPr lvl="0" algn="l" rtl="0">
              <a:lnSpc>
                <a:spcPct val="90000"/>
              </a:lnSpc>
              <a:spcBef>
                <a:spcPts val="0"/>
              </a:spcBef>
              <a:spcAft>
                <a:spcPts val="0"/>
              </a:spcAft>
              <a:buClr>
                <a:schemeClr val="dk1"/>
              </a:buClr>
              <a:buSzPts val="1000"/>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260" name="Google Shape;260;p37"/>
          <p:cNvSpPr txBox="1">
            <a:spLocks noGrp="1"/>
          </p:cNvSpPr>
          <p:nvPr>
            <p:ph type="dt" idx="10"/>
          </p:nvPr>
        </p:nvSpPr>
        <p:spPr>
          <a:xfrm>
            <a:off x="628650" y="4767263"/>
            <a:ext cx="2057400" cy="273900"/>
          </a:xfrm>
          <a:prstGeom prst="rect">
            <a:avLst/>
          </a:prstGeom>
          <a:noFill/>
          <a:ln>
            <a:noFill/>
          </a:ln>
        </p:spPr>
        <p:txBody>
          <a:bodyPr spcFirstLastPara="1" wrap="square" lIns="48975" tIns="24475" rIns="48975" bIns="24475" anchor="t" anchorCtr="0">
            <a:noAutofit/>
          </a:bodyPr>
          <a:lstStyle>
            <a:lvl1pPr marR="0" lvl="0" algn="l" rtl="0">
              <a:spcBef>
                <a:spcPts val="0"/>
              </a:spcBef>
              <a:spcAft>
                <a:spcPts val="0"/>
              </a:spcAft>
              <a:buSzPts val="700"/>
              <a:buNone/>
              <a:defRPr sz="1000">
                <a:solidFill>
                  <a:schemeClr val="dk1"/>
                </a:solidFill>
                <a:latin typeface="Calibri"/>
                <a:ea typeface="Calibri"/>
                <a:cs typeface="Calibri"/>
                <a:sym typeface="Calibri"/>
              </a:defRPr>
            </a:lvl1pPr>
            <a:lvl2pPr marR="0" lvl="1"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9pPr>
          </a:lstStyle>
          <a:p>
            <a:endParaRPr/>
          </a:p>
        </p:txBody>
      </p:sp>
      <p:sp>
        <p:nvSpPr>
          <p:cNvPr id="261" name="Google Shape;261;p37"/>
          <p:cNvSpPr txBox="1">
            <a:spLocks noGrp="1"/>
          </p:cNvSpPr>
          <p:nvPr>
            <p:ph type="ftr" idx="11"/>
          </p:nvPr>
        </p:nvSpPr>
        <p:spPr>
          <a:xfrm>
            <a:off x="3028950" y="4767263"/>
            <a:ext cx="3086100" cy="273900"/>
          </a:xfrm>
          <a:prstGeom prst="rect">
            <a:avLst/>
          </a:prstGeom>
          <a:noFill/>
          <a:ln>
            <a:noFill/>
          </a:ln>
        </p:spPr>
        <p:txBody>
          <a:bodyPr spcFirstLastPara="1" wrap="square" lIns="48975" tIns="24475" rIns="48975" bIns="24475" anchor="t" anchorCtr="0">
            <a:noAutofit/>
          </a:bodyPr>
          <a:lstStyle>
            <a:lvl1pPr marR="0" lvl="0" algn="l" rtl="0">
              <a:spcBef>
                <a:spcPts val="0"/>
              </a:spcBef>
              <a:spcAft>
                <a:spcPts val="0"/>
              </a:spcAft>
              <a:buSzPts val="700"/>
              <a:buNone/>
              <a:defRPr sz="1000">
                <a:solidFill>
                  <a:schemeClr val="dk1"/>
                </a:solidFill>
                <a:latin typeface="Calibri"/>
                <a:ea typeface="Calibri"/>
                <a:cs typeface="Calibri"/>
                <a:sym typeface="Calibri"/>
              </a:defRPr>
            </a:lvl1pPr>
            <a:lvl2pPr marR="0" lvl="1"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9pPr>
          </a:lstStyle>
          <a:p>
            <a:endParaRPr/>
          </a:p>
        </p:txBody>
      </p:sp>
      <p:sp>
        <p:nvSpPr>
          <p:cNvPr id="262" name="Google Shape;262;p37"/>
          <p:cNvSpPr txBox="1">
            <a:spLocks noGrp="1"/>
          </p:cNvSpPr>
          <p:nvPr>
            <p:ph type="sldNum" idx="12"/>
          </p:nvPr>
        </p:nvSpPr>
        <p:spPr>
          <a:xfrm>
            <a:off x="6457950" y="4767263"/>
            <a:ext cx="2057400" cy="2739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matchingName="Vide" type="blank">
  <p:cSld name="BLANK">
    <p:spTree>
      <p:nvGrpSpPr>
        <p:cNvPr id="1" name="Shape 263"/>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1_Title - Left - SmartArt">
  <p:cSld name="1_Title - Left - SmartArt">
    <p:spTree>
      <p:nvGrpSpPr>
        <p:cNvPr id="1" name="Shape 264"/>
        <p:cNvGrpSpPr/>
        <p:nvPr/>
      </p:nvGrpSpPr>
      <p:grpSpPr>
        <a:xfrm>
          <a:off x="0" y="0"/>
          <a:ext cx="0" cy="0"/>
          <a:chOff x="0" y="0"/>
          <a:chExt cx="0" cy="0"/>
        </a:xfrm>
      </p:grpSpPr>
      <p:sp>
        <p:nvSpPr>
          <p:cNvPr id="265" name="Google Shape;265;p39"/>
          <p:cNvSpPr txBox="1">
            <a:spLocks noGrp="1"/>
          </p:cNvSpPr>
          <p:nvPr>
            <p:ph type="title"/>
          </p:nvPr>
        </p:nvSpPr>
        <p:spPr>
          <a:xfrm>
            <a:off x="467916" y="102870"/>
            <a:ext cx="7348200" cy="530700"/>
          </a:xfrm>
          <a:prstGeom prst="rect">
            <a:avLst/>
          </a:prstGeom>
          <a:noFill/>
          <a:ln>
            <a:noFill/>
          </a:ln>
        </p:spPr>
        <p:txBody>
          <a:bodyPr spcFirstLastPara="1" wrap="square" lIns="48975" tIns="24475" rIns="48975" bIns="24475" anchor="ctr" anchorCtr="0">
            <a:normAutofit/>
          </a:bodyPr>
          <a:lstStyle>
            <a:lvl1pPr lvl="0" algn="l" rtl="0">
              <a:lnSpc>
                <a:spcPct val="90000"/>
              </a:lnSpc>
              <a:spcBef>
                <a:spcPts val="0"/>
              </a:spcBef>
              <a:spcAft>
                <a:spcPts val="0"/>
              </a:spcAft>
              <a:buClr>
                <a:schemeClr val="dk1"/>
              </a:buClr>
              <a:buSzPts val="2600"/>
              <a:buFont typeface="Corbel"/>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grpSp>
        <p:nvGrpSpPr>
          <p:cNvPr id="266" name="Google Shape;266;p39"/>
          <p:cNvGrpSpPr/>
          <p:nvPr/>
        </p:nvGrpSpPr>
        <p:grpSpPr>
          <a:xfrm>
            <a:off x="246119" y="4677706"/>
            <a:ext cx="329376" cy="329402"/>
            <a:chOff x="186858" y="6096003"/>
            <a:chExt cx="580501" cy="580546"/>
          </a:xfrm>
        </p:grpSpPr>
        <p:sp>
          <p:nvSpPr>
            <p:cNvPr id="267" name="Google Shape;267;p39"/>
            <p:cNvSpPr/>
            <p:nvPr/>
          </p:nvSpPr>
          <p:spPr>
            <a:xfrm>
              <a:off x="186859" y="6096003"/>
              <a:ext cx="580500" cy="580500"/>
            </a:xfrm>
            <a:prstGeom prst="rect">
              <a:avLst/>
            </a:prstGeom>
            <a:solidFill>
              <a:srgbClr val="BFBFBF">
                <a:alpha val="24710"/>
              </a:srgbClr>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200" b="1">
                <a:solidFill>
                  <a:schemeClr val="lt1"/>
                </a:solidFill>
                <a:latin typeface="Geo"/>
                <a:ea typeface="Geo"/>
                <a:cs typeface="Geo"/>
                <a:sym typeface="Geo"/>
              </a:endParaRPr>
            </a:p>
          </p:txBody>
        </p:sp>
        <p:sp>
          <p:nvSpPr>
            <p:cNvPr id="268" name="Google Shape;268;p39"/>
            <p:cNvSpPr/>
            <p:nvPr/>
          </p:nvSpPr>
          <p:spPr>
            <a:xfrm>
              <a:off x="186858" y="6612049"/>
              <a:ext cx="580500" cy="64500"/>
            </a:xfrm>
            <a:prstGeom prst="rect">
              <a:avLst/>
            </a:prstGeom>
            <a:solidFill>
              <a:srgbClr val="BFBFBF">
                <a:alpha val="24710"/>
              </a:srgbClr>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grpSp>
      <p:pic>
        <p:nvPicPr>
          <p:cNvPr id="269" name="Google Shape;269;p39"/>
          <p:cNvPicPr preferRelativeResize="0"/>
          <p:nvPr/>
        </p:nvPicPr>
        <p:blipFill rotWithShape="1">
          <a:blip r:embed="rId2">
            <a:alphaModFix/>
          </a:blip>
          <a:srcRect r="18500" b="19393"/>
          <a:stretch/>
        </p:blipFill>
        <p:spPr>
          <a:xfrm>
            <a:off x="8322384" y="4330860"/>
            <a:ext cx="821616" cy="812641"/>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_Titre et contenu">
  <p:cSld name="1_Titre et contenu">
    <p:spTree>
      <p:nvGrpSpPr>
        <p:cNvPr id="1" name="Shape 270"/>
        <p:cNvGrpSpPr/>
        <p:nvPr/>
      </p:nvGrpSpPr>
      <p:grpSpPr>
        <a:xfrm>
          <a:off x="0" y="0"/>
          <a:ext cx="0" cy="0"/>
          <a:chOff x="0" y="0"/>
          <a:chExt cx="0" cy="0"/>
        </a:xfrm>
      </p:grpSpPr>
      <p:sp>
        <p:nvSpPr>
          <p:cNvPr id="271" name="Google Shape;271;p40"/>
          <p:cNvSpPr txBox="1">
            <a:spLocks noGrp="1"/>
          </p:cNvSpPr>
          <p:nvPr>
            <p:ph type="title"/>
          </p:nvPr>
        </p:nvSpPr>
        <p:spPr>
          <a:xfrm>
            <a:off x="1" y="0"/>
            <a:ext cx="6094500" cy="914400"/>
          </a:xfrm>
          <a:prstGeom prst="rect">
            <a:avLst/>
          </a:prstGeom>
          <a:noFill/>
          <a:ln>
            <a:noFill/>
          </a:ln>
        </p:spPr>
        <p:txBody>
          <a:bodyPr spcFirstLastPara="1" wrap="square" lIns="48975" tIns="24475" rIns="48975" bIns="24475" anchor="ctr" anchorCtr="0">
            <a:normAutofit/>
          </a:bodyPr>
          <a:lstStyle>
            <a:lvl1pPr lvl="0" algn="l" rtl="0">
              <a:lnSpc>
                <a:spcPct val="90000"/>
              </a:lnSpc>
              <a:spcBef>
                <a:spcPts val="0"/>
              </a:spcBef>
              <a:spcAft>
                <a:spcPts val="0"/>
              </a:spcAft>
              <a:buClr>
                <a:schemeClr val="dk1"/>
              </a:buClr>
              <a:buSzPts val="1000"/>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272" name="Google Shape;272;p40"/>
          <p:cNvSpPr txBox="1">
            <a:spLocks noGrp="1"/>
          </p:cNvSpPr>
          <p:nvPr>
            <p:ph type="body" idx="1"/>
          </p:nvPr>
        </p:nvSpPr>
        <p:spPr>
          <a:xfrm>
            <a:off x="315794" y="829756"/>
            <a:ext cx="8545200" cy="3758400"/>
          </a:xfrm>
          <a:prstGeom prst="rect">
            <a:avLst/>
          </a:prstGeom>
          <a:noFill/>
          <a:ln>
            <a:noFill/>
          </a:ln>
        </p:spPr>
        <p:txBody>
          <a:bodyPr spcFirstLastPara="1" wrap="square" lIns="48975" tIns="24475" rIns="48975" bIns="24475" anchor="t" anchorCtr="0">
            <a:normAutofit/>
          </a:bodyPr>
          <a:lstStyle>
            <a:lvl1pPr marL="457200" lvl="0" indent="-292100" algn="l" rtl="0">
              <a:lnSpc>
                <a:spcPct val="90000"/>
              </a:lnSpc>
              <a:spcBef>
                <a:spcPts val="700"/>
              </a:spcBef>
              <a:spcAft>
                <a:spcPts val="0"/>
              </a:spcAft>
              <a:buClr>
                <a:schemeClr val="dk1"/>
              </a:buClr>
              <a:buSzPts val="1000"/>
              <a:buChar char="•"/>
              <a:defRPr/>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273" name="Google Shape;273;p40"/>
          <p:cNvSpPr txBox="1">
            <a:spLocks noGrp="1"/>
          </p:cNvSpPr>
          <p:nvPr>
            <p:ph type="ftr" idx="11"/>
          </p:nvPr>
        </p:nvSpPr>
        <p:spPr>
          <a:xfrm>
            <a:off x="3028950" y="4767263"/>
            <a:ext cx="3086100" cy="273900"/>
          </a:xfrm>
          <a:prstGeom prst="rect">
            <a:avLst/>
          </a:prstGeom>
          <a:noFill/>
          <a:ln>
            <a:noFill/>
          </a:ln>
        </p:spPr>
        <p:txBody>
          <a:bodyPr spcFirstLastPara="1" wrap="square" lIns="48975" tIns="24475" rIns="48975" bIns="24475" anchor="t" anchorCtr="0">
            <a:noAutofit/>
          </a:bodyPr>
          <a:lstStyle>
            <a:lvl1pPr marR="0" lvl="0" algn="l" rtl="0">
              <a:spcBef>
                <a:spcPts val="0"/>
              </a:spcBef>
              <a:spcAft>
                <a:spcPts val="0"/>
              </a:spcAft>
              <a:buSzPts val="700"/>
              <a:buNone/>
              <a:defRPr sz="1000">
                <a:solidFill>
                  <a:schemeClr val="dk1"/>
                </a:solidFill>
                <a:latin typeface="Calibri"/>
                <a:ea typeface="Calibri"/>
                <a:cs typeface="Calibri"/>
                <a:sym typeface="Calibri"/>
              </a:defRPr>
            </a:lvl1pPr>
            <a:lvl2pPr marR="0" lvl="1"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9pPr>
          </a:lstStyle>
          <a:p>
            <a:endParaRPr/>
          </a:p>
        </p:txBody>
      </p:sp>
      <p:sp>
        <p:nvSpPr>
          <p:cNvPr id="274" name="Google Shape;274;p40"/>
          <p:cNvSpPr txBox="1">
            <a:spLocks noGrp="1"/>
          </p:cNvSpPr>
          <p:nvPr>
            <p:ph type="body" idx="2"/>
          </p:nvPr>
        </p:nvSpPr>
        <p:spPr>
          <a:xfrm>
            <a:off x="611560" y="1005576"/>
            <a:ext cx="5472000" cy="278100"/>
          </a:xfrm>
          <a:prstGeom prst="rect">
            <a:avLst/>
          </a:prstGeom>
          <a:noFill/>
          <a:ln>
            <a:noFill/>
          </a:ln>
        </p:spPr>
        <p:txBody>
          <a:bodyPr spcFirstLastPara="1" wrap="square" lIns="48975" tIns="24475" rIns="48975" bIns="24475" anchor="t" anchorCtr="0">
            <a:normAutofit/>
          </a:bodyPr>
          <a:lstStyle>
            <a:lvl1pPr marL="457200" lvl="0" indent="-228600" algn="r" rtl="0">
              <a:lnSpc>
                <a:spcPct val="90000"/>
              </a:lnSpc>
              <a:spcBef>
                <a:spcPts val="700"/>
              </a:spcBef>
              <a:spcAft>
                <a:spcPts val="0"/>
              </a:spcAft>
              <a:buClr>
                <a:srgbClr val="941A6D"/>
              </a:buClr>
              <a:buSzPts val="1900"/>
              <a:buNone/>
              <a:defRPr sz="1900">
                <a:solidFill>
                  <a:srgbClr val="941A6D"/>
                </a:solidFill>
              </a:defRPr>
            </a:lvl1pPr>
            <a:lvl2pPr marL="914400" lvl="1" indent="-292100" algn="l" rtl="0">
              <a:lnSpc>
                <a:spcPct val="90000"/>
              </a:lnSpc>
              <a:spcBef>
                <a:spcPts val="400"/>
              </a:spcBef>
              <a:spcAft>
                <a:spcPts val="0"/>
              </a:spcAft>
              <a:buClr>
                <a:schemeClr val="dk1"/>
              </a:buClr>
              <a:buSzPts val="1000"/>
              <a:buChar char="•"/>
              <a:defRPr/>
            </a:lvl2pPr>
            <a:lvl3pPr marL="1371600" lvl="2" indent="-292100" algn="l" rtl="0">
              <a:lnSpc>
                <a:spcPct val="90000"/>
              </a:lnSpc>
              <a:spcBef>
                <a:spcPts val="400"/>
              </a:spcBef>
              <a:spcAft>
                <a:spcPts val="0"/>
              </a:spcAft>
              <a:buClr>
                <a:schemeClr val="dk1"/>
              </a:buClr>
              <a:buSzPts val="1000"/>
              <a:buChar char="•"/>
              <a:defRPr/>
            </a:lvl3pPr>
            <a:lvl4pPr marL="1828800" lvl="3" indent="-292100" algn="l" rtl="0">
              <a:lnSpc>
                <a:spcPct val="90000"/>
              </a:lnSpc>
              <a:spcBef>
                <a:spcPts val="400"/>
              </a:spcBef>
              <a:spcAft>
                <a:spcPts val="0"/>
              </a:spcAft>
              <a:buClr>
                <a:schemeClr val="dk1"/>
              </a:buClr>
              <a:buSzPts val="1000"/>
              <a:buChar char="•"/>
              <a:defRPr/>
            </a:lvl4pPr>
            <a:lvl5pPr marL="2286000" lvl="4" indent="-292100" algn="l" rtl="0">
              <a:lnSpc>
                <a:spcPct val="90000"/>
              </a:lnSpc>
              <a:spcBef>
                <a:spcPts val="400"/>
              </a:spcBef>
              <a:spcAft>
                <a:spcPts val="0"/>
              </a:spcAft>
              <a:buClr>
                <a:schemeClr val="dk1"/>
              </a:buClr>
              <a:buSzPts val="1000"/>
              <a:buChar char="•"/>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2_Titre et contenu">
  <p:cSld name="2_Titre et contenu">
    <p:spTree>
      <p:nvGrpSpPr>
        <p:cNvPr id="1" name="Shape 275"/>
        <p:cNvGrpSpPr/>
        <p:nvPr/>
      </p:nvGrpSpPr>
      <p:grpSpPr>
        <a:xfrm>
          <a:off x="0" y="0"/>
          <a:ext cx="0" cy="0"/>
          <a:chOff x="0" y="0"/>
          <a:chExt cx="0" cy="0"/>
        </a:xfrm>
      </p:grpSpPr>
      <p:sp>
        <p:nvSpPr>
          <p:cNvPr id="276" name="Google Shape;276;p41"/>
          <p:cNvSpPr txBox="1">
            <a:spLocks noGrp="1"/>
          </p:cNvSpPr>
          <p:nvPr>
            <p:ph type="title"/>
          </p:nvPr>
        </p:nvSpPr>
        <p:spPr>
          <a:xfrm>
            <a:off x="439270" y="131007"/>
            <a:ext cx="8347200" cy="417000"/>
          </a:xfrm>
          <a:prstGeom prst="rect">
            <a:avLst/>
          </a:prstGeom>
          <a:noFill/>
          <a:ln>
            <a:noFill/>
          </a:ln>
        </p:spPr>
        <p:txBody>
          <a:bodyPr spcFirstLastPara="1" wrap="square" lIns="48975" tIns="24475" rIns="48975" bIns="24475" anchor="ctr" anchorCtr="0">
            <a:normAutofit/>
          </a:bodyPr>
          <a:lstStyle>
            <a:lvl1pPr lvl="0" algn="l" rtl="0">
              <a:lnSpc>
                <a:spcPct val="90000"/>
              </a:lnSpc>
              <a:spcBef>
                <a:spcPts val="0"/>
              </a:spcBef>
              <a:spcAft>
                <a:spcPts val="0"/>
              </a:spcAft>
              <a:buClr>
                <a:schemeClr val="dk1"/>
              </a:buClr>
              <a:buSzPts val="2600"/>
              <a:buFont typeface="Corbel"/>
              <a:buNone/>
              <a:defRPr>
                <a:latin typeface="Corbel"/>
                <a:ea typeface="Corbel"/>
                <a:cs typeface="Corbel"/>
                <a:sym typeface="Corbel"/>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277" name="Google Shape;277;p41"/>
          <p:cNvSpPr txBox="1">
            <a:spLocks noGrp="1"/>
          </p:cNvSpPr>
          <p:nvPr>
            <p:ph type="body" idx="1"/>
          </p:nvPr>
        </p:nvSpPr>
        <p:spPr>
          <a:xfrm>
            <a:off x="315794" y="829756"/>
            <a:ext cx="8545200" cy="3758400"/>
          </a:xfrm>
          <a:prstGeom prst="rect">
            <a:avLst/>
          </a:prstGeom>
          <a:noFill/>
          <a:ln>
            <a:noFill/>
          </a:ln>
        </p:spPr>
        <p:txBody>
          <a:bodyPr spcFirstLastPara="1" wrap="square" lIns="48975" tIns="24475" rIns="48975" bIns="24475" anchor="t" anchorCtr="0">
            <a:normAutofit/>
          </a:bodyPr>
          <a:lstStyle>
            <a:lvl1pPr marL="457200" lvl="0" indent="-336550" algn="l" rtl="0">
              <a:lnSpc>
                <a:spcPct val="90000"/>
              </a:lnSpc>
              <a:spcBef>
                <a:spcPts val="700"/>
              </a:spcBef>
              <a:spcAft>
                <a:spcPts val="0"/>
              </a:spcAft>
              <a:buClr>
                <a:schemeClr val="dk1"/>
              </a:buClr>
              <a:buSzPts val="1700"/>
              <a:buChar char="•"/>
              <a:defRPr>
                <a:latin typeface="Corbel"/>
                <a:ea typeface="Corbel"/>
                <a:cs typeface="Corbel"/>
                <a:sym typeface="Corbel"/>
              </a:defRPr>
            </a:lvl1pPr>
            <a:lvl2pPr marL="914400" lvl="1" indent="-323850" algn="l" rtl="0">
              <a:lnSpc>
                <a:spcPct val="90000"/>
              </a:lnSpc>
              <a:spcBef>
                <a:spcPts val="400"/>
              </a:spcBef>
              <a:spcAft>
                <a:spcPts val="0"/>
              </a:spcAft>
              <a:buClr>
                <a:schemeClr val="dk1"/>
              </a:buClr>
              <a:buSzPts val="1500"/>
              <a:buChar char="•"/>
              <a:defRPr>
                <a:latin typeface="Corbel"/>
                <a:ea typeface="Corbel"/>
                <a:cs typeface="Corbel"/>
                <a:sym typeface="Corbel"/>
              </a:defRPr>
            </a:lvl2pPr>
            <a:lvl3pPr marL="1371600" lvl="2" indent="-298450" algn="l" rtl="0">
              <a:lnSpc>
                <a:spcPct val="90000"/>
              </a:lnSpc>
              <a:spcBef>
                <a:spcPts val="400"/>
              </a:spcBef>
              <a:spcAft>
                <a:spcPts val="0"/>
              </a:spcAft>
              <a:buClr>
                <a:schemeClr val="dk1"/>
              </a:buClr>
              <a:buSzPts val="1100"/>
              <a:buChar char="•"/>
              <a:defRPr>
                <a:latin typeface="Corbel"/>
                <a:ea typeface="Corbel"/>
                <a:cs typeface="Corbel"/>
                <a:sym typeface="Corbel"/>
              </a:defRPr>
            </a:lvl3pPr>
            <a:lvl4pPr marL="1828800" lvl="3" indent="-298450" algn="l" rtl="0">
              <a:lnSpc>
                <a:spcPct val="90000"/>
              </a:lnSpc>
              <a:spcBef>
                <a:spcPts val="400"/>
              </a:spcBef>
              <a:spcAft>
                <a:spcPts val="0"/>
              </a:spcAft>
              <a:buClr>
                <a:schemeClr val="dk1"/>
              </a:buClr>
              <a:buSzPts val="1100"/>
              <a:buChar char="•"/>
              <a:defRPr>
                <a:latin typeface="Corbel"/>
                <a:ea typeface="Corbel"/>
                <a:cs typeface="Corbel"/>
                <a:sym typeface="Corbel"/>
              </a:defRPr>
            </a:lvl4pPr>
            <a:lvl5pPr marL="2286000" lvl="4" indent="-298450" algn="l" rtl="0">
              <a:lnSpc>
                <a:spcPct val="90000"/>
              </a:lnSpc>
              <a:spcBef>
                <a:spcPts val="400"/>
              </a:spcBef>
              <a:spcAft>
                <a:spcPts val="0"/>
              </a:spcAft>
              <a:buClr>
                <a:schemeClr val="dk1"/>
              </a:buClr>
              <a:buSzPts val="1100"/>
              <a:buChar char="•"/>
              <a:defRPr>
                <a:latin typeface="Corbel"/>
                <a:ea typeface="Corbel"/>
                <a:cs typeface="Corbel"/>
                <a:sym typeface="Corbel"/>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278" name="Google Shape;278;p41"/>
          <p:cNvSpPr txBox="1">
            <a:spLocks noGrp="1"/>
          </p:cNvSpPr>
          <p:nvPr>
            <p:ph type="sldNum" idx="12"/>
          </p:nvPr>
        </p:nvSpPr>
        <p:spPr>
          <a:xfrm>
            <a:off x="8786425" y="4869656"/>
            <a:ext cx="357600" cy="2739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279" name="Google Shape;279;p41"/>
          <p:cNvSpPr/>
          <p:nvPr/>
        </p:nvSpPr>
        <p:spPr>
          <a:xfrm>
            <a:off x="0" y="131007"/>
            <a:ext cx="254400" cy="417000"/>
          </a:xfrm>
          <a:prstGeom prst="homePlate">
            <a:avLst>
              <a:gd name="adj" fmla="val 50000"/>
            </a:avLst>
          </a:prstGeom>
          <a:solidFill>
            <a:srgbClr val="FFC000"/>
          </a:solidFill>
          <a:ln w="12700" cap="flat" cmpd="sng">
            <a:solidFill>
              <a:srgbClr val="FFC000"/>
            </a:solidFill>
            <a:prstDash val="solid"/>
            <a:miter lim="800000"/>
            <a:headEnd type="none" w="sm" len="sm"/>
            <a:tailEnd type="none" w="sm" len="sm"/>
          </a:ln>
        </p:spPr>
        <p:txBody>
          <a:bodyPr spcFirstLastPara="1" wrap="square" lIns="48975" tIns="24475" rIns="48975" bIns="24475"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3_Titre et contenu">
  <p:cSld name="3_Titre et contenu">
    <p:spTree>
      <p:nvGrpSpPr>
        <p:cNvPr id="1" name="Shape 280"/>
        <p:cNvGrpSpPr/>
        <p:nvPr/>
      </p:nvGrpSpPr>
      <p:grpSpPr>
        <a:xfrm>
          <a:off x="0" y="0"/>
          <a:ext cx="0" cy="0"/>
          <a:chOff x="0" y="0"/>
          <a:chExt cx="0" cy="0"/>
        </a:xfrm>
      </p:grpSpPr>
      <p:sp>
        <p:nvSpPr>
          <p:cNvPr id="281" name="Google Shape;281;p42"/>
          <p:cNvSpPr txBox="1">
            <a:spLocks noGrp="1"/>
          </p:cNvSpPr>
          <p:nvPr>
            <p:ph type="title"/>
          </p:nvPr>
        </p:nvSpPr>
        <p:spPr>
          <a:xfrm>
            <a:off x="439270" y="131007"/>
            <a:ext cx="8347200" cy="417000"/>
          </a:xfrm>
          <a:prstGeom prst="rect">
            <a:avLst/>
          </a:prstGeom>
          <a:noFill/>
          <a:ln>
            <a:noFill/>
          </a:ln>
        </p:spPr>
        <p:txBody>
          <a:bodyPr spcFirstLastPara="1" wrap="square" lIns="48975" tIns="24475" rIns="48975" bIns="24475" anchor="ctr" anchorCtr="0">
            <a:normAutofit/>
          </a:bodyPr>
          <a:lstStyle>
            <a:lvl1pPr lvl="0" algn="l" rtl="0">
              <a:lnSpc>
                <a:spcPct val="90000"/>
              </a:lnSpc>
              <a:spcBef>
                <a:spcPts val="0"/>
              </a:spcBef>
              <a:spcAft>
                <a:spcPts val="0"/>
              </a:spcAft>
              <a:buClr>
                <a:schemeClr val="dk1"/>
              </a:buClr>
              <a:buSzPts val="2600"/>
              <a:buFont typeface="Corbel"/>
              <a:buNone/>
              <a:defRPr>
                <a:latin typeface="Corbel"/>
                <a:ea typeface="Corbel"/>
                <a:cs typeface="Corbel"/>
                <a:sym typeface="Corbel"/>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282" name="Google Shape;282;p42"/>
          <p:cNvSpPr txBox="1">
            <a:spLocks noGrp="1"/>
          </p:cNvSpPr>
          <p:nvPr>
            <p:ph type="body" idx="1"/>
          </p:nvPr>
        </p:nvSpPr>
        <p:spPr>
          <a:xfrm>
            <a:off x="315794" y="829756"/>
            <a:ext cx="8545200" cy="3758400"/>
          </a:xfrm>
          <a:prstGeom prst="rect">
            <a:avLst/>
          </a:prstGeom>
          <a:noFill/>
          <a:ln>
            <a:noFill/>
          </a:ln>
        </p:spPr>
        <p:txBody>
          <a:bodyPr spcFirstLastPara="1" wrap="square" lIns="48975" tIns="24475" rIns="48975" bIns="24475" anchor="t" anchorCtr="0">
            <a:normAutofit/>
          </a:bodyPr>
          <a:lstStyle>
            <a:lvl1pPr marL="457200" lvl="0" indent="-336550" algn="l" rtl="0">
              <a:lnSpc>
                <a:spcPct val="90000"/>
              </a:lnSpc>
              <a:spcBef>
                <a:spcPts val="700"/>
              </a:spcBef>
              <a:spcAft>
                <a:spcPts val="0"/>
              </a:spcAft>
              <a:buClr>
                <a:schemeClr val="dk1"/>
              </a:buClr>
              <a:buSzPts val="1700"/>
              <a:buChar char="•"/>
              <a:defRPr>
                <a:latin typeface="Corbel"/>
                <a:ea typeface="Corbel"/>
                <a:cs typeface="Corbel"/>
                <a:sym typeface="Corbel"/>
              </a:defRPr>
            </a:lvl1pPr>
            <a:lvl2pPr marL="914400" lvl="1" indent="-323850" algn="l" rtl="0">
              <a:lnSpc>
                <a:spcPct val="90000"/>
              </a:lnSpc>
              <a:spcBef>
                <a:spcPts val="400"/>
              </a:spcBef>
              <a:spcAft>
                <a:spcPts val="0"/>
              </a:spcAft>
              <a:buClr>
                <a:schemeClr val="dk1"/>
              </a:buClr>
              <a:buSzPts val="1500"/>
              <a:buChar char="•"/>
              <a:defRPr>
                <a:latin typeface="Corbel"/>
                <a:ea typeface="Corbel"/>
                <a:cs typeface="Corbel"/>
                <a:sym typeface="Corbel"/>
              </a:defRPr>
            </a:lvl2pPr>
            <a:lvl3pPr marL="1371600" lvl="2" indent="-298450" algn="l" rtl="0">
              <a:lnSpc>
                <a:spcPct val="90000"/>
              </a:lnSpc>
              <a:spcBef>
                <a:spcPts val="400"/>
              </a:spcBef>
              <a:spcAft>
                <a:spcPts val="0"/>
              </a:spcAft>
              <a:buClr>
                <a:schemeClr val="dk1"/>
              </a:buClr>
              <a:buSzPts val="1100"/>
              <a:buChar char="•"/>
              <a:defRPr>
                <a:latin typeface="Corbel"/>
                <a:ea typeface="Corbel"/>
                <a:cs typeface="Corbel"/>
                <a:sym typeface="Corbel"/>
              </a:defRPr>
            </a:lvl3pPr>
            <a:lvl4pPr marL="1828800" lvl="3" indent="-298450" algn="l" rtl="0">
              <a:lnSpc>
                <a:spcPct val="90000"/>
              </a:lnSpc>
              <a:spcBef>
                <a:spcPts val="400"/>
              </a:spcBef>
              <a:spcAft>
                <a:spcPts val="0"/>
              </a:spcAft>
              <a:buClr>
                <a:schemeClr val="dk1"/>
              </a:buClr>
              <a:buSzPts val="1100"/>
              <a:buChar char="•"/>
              <a:defRPr>
                <a:latin typeface="Corbel"/>
                <a:ea typeface="Corbel"/>
                <a:cs typeface="Corbel"/>
                <a:sym typeface="Corbel"/>
              </a:defRPr>
            </a:lvl4pPr>
            <a:lvl5pPr marL="2286000" lvl="4" indent="-298450" algn="l" rtl="0">
              <a:lnSpc>
                <a:spcPct val="90000"/>
              </a:lnSpc>
              <a:spcBef>
                <a:spcPts val="400"/>
              </a:spcBef>
              <a:spcAft>
                <a:spcPts val="0"/>
              </a:spcAft>
              <a:buClr>
                <a:schemeClr val="dk1"/>
              </a:buClr>
              <a:buSzPts val="1100"/>
              <a:buChar char="•"/>
              <a:defRPr>
                <a:latin typeface="Corbel"/>
                <a:ea typeface="Corbel"/>
                <a:cs typeface="Corbel"/>
                <a:sym typeface="Corbel"/>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283" name="Google Shape;283;p42"/>
          <p:cNvSpPr txBox="1">
            <a:spLocks noGrp="1"/>
          </p:cNvSpPr>
          <p:nvPr>
            <p:ph type="sldNum" idx="12"/>
          </p:nvPr>
        </p:nvSpPr>
        <p:spPr>
          <a:xfrm>
            <a:off x="8786425" y="4869656"/>
            <a:ext cx="357600" cy="2739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284" name="Google Shape;284;p42"/>
          <p:cNvSpPr/>
          <p:nvPr/>
        </p:nvSpPr>
        <p:spPr>
          <a:xfrm>
            <a:off x="0" y="131007"/>
            <a:ext cx="254400" cy="417000"/>
          </a:xfrm>
          <a:prstGeom prst="homePlate">
            <a:avLst>
              <a:gd name="adj" fmla="val 50000"/>
            </a:avLst>
          </a:prstGeom>
          <a:solidFill>
            <a:srgbClr val="92D050"/>
          </a:solidFill>
          <a:ln w="12700" cap="flat" cmpd="sng">
            <a:solidFill>
              <a:srgbClr val="92D050"/>
            </a:solidFill>
            <a:prstDash val="solid"/>
            <a:miter lim="800000"/>
            <a:headEnd type="none" w="sm" len="sm"/>
            <a:tailEnd type="none" w="sm" len="sm"/>
          </a:ln>
        </p:spPr>
        <p:txBody>
          <a:bodyPr spcFirstLastPara="1" wrap="square" lIns="48975" tIns="24475" rIns="48975" bIns="24475"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4_Titre et contenu">
  <p:cSld name="4_Titre et contenu">
    <p:spTree>
      <p:nvGrpSpPr>
        <p:cNvPr id="1" name="Shape 285"/>
        <p:cNvGrpSpPr/>
        <p:nvPr/>
      </p:nvGrpSpPr>
      <p:grpSpPr>
        <a:xfrm>
          <a:off x="0" y="0"/>
          <a:ext cx="0" cy="0"/>
          <a:chOff x="0" y="0"/>
          <a:chExt cx="0" cy="0"/>
        </a:xfrm>
      </p:grpSpPr>
      <p:sp>
        <p:nvSpPr>
          <p:cNvPr id="286" name="Google Shape;286;p43"/>
          <p:cNvSpPr txBox="1">
            <a:spLocks noGrp="1"/>
          </p:cNvSpPr>
          <p:nvPr>
            <p:ph type="title"/>
          </p:nvPr>
        </p:nvSpPr>
        <p:spPr>
          <a:xfrm>
            <a:off x="439270" y="131007"/>
            <a:ext cx="8347200" cy="417000"/>
          </a:xfrm>
          <a:prstGeom prst="rect">
            <a:avLst/>
          </a:prstGeom>
          <a:noFill/>
          <a:ln>
            <a:noFill/>
          </a:ln>
        </p:spPr>
        <p:txBody>
          <a:bodyPr spcFirstLastPara="1" wrap="square" lIns="48975" tIns="24475" rIns="48975" bIns="24475" anchor="ctr" anchorCtr="0">
            <a:normAutofit/>
          </a:bodyPr>
          <a:lstStyle>
            <a:lvl1pPr lvl="0" algn="l" rtl="0">
              <a:lnSpc>
                <a:spcPct val="90000"/>
              </a:lnSpc>
              <a:spcBef>
                <a:spcPts val="0"/>
              </a:spcBef>
              <a:spcAft>
                <a:spcPts val="0"/>
              </a:spcAft>
              <a:buClr>
                <a:schemeClr val="dk1"/>
              </a:buClr>
              <a:buSzPts val="2600"/>
              <a:buFont typeface="Corbel"/>
              <a:buNone/>
              <a:defRPr>
                <a:latin typeface="Corbel"/>
                <a:ea typeface="Corbel"/>
                <a:cs typeface="Corbel"/>
                <a:sym typeface="Corbel"/>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287" name="Google Shape;287;p43"/>
          <p:cNvSpPr txBox="1">
            <a:spLocks noGrp="1"/>
          </p:cNvSpPr>
          <p:nvPr>
            <p:ph type="body" idx="1"/>
          </p:nvPr>
        </p:nvSpPr>
        <p:spPr>
          <a:xfrm>
            <a:off x="315794" y="829756"/>
            <a:ext cx="8545200" cy="3758400"/>
          </a:xfrm>
          <a:prstGeom prst="rect">
            <a:avLst/>
          </a:prstGeom>
          <a:noFill/>
          <a:ln>
            <a:noFill/>
          </a:ln>
        </p:spPr>
        <p:txBody>
          <a:bodyPr spcFirstLastPara="1" wrap="square" lIns="48975" tIns="24475" rIns="48975" bIns="24475" anchor="t" anchorCtr="0">
            <a:normAutofit/>
          </a:bodyPr>
          <a:lstStyle>
            <a:lvl1pPr marL="457200" lvl="0" indent="-336550" algn="l" rtl="0">
              <a:lnSpc>
                <a:spcPct val="90000"/>
              </a:lnSpc>
              <a:spcBef>
                <a:spcPts val="700"/>
              </a:spcBef>
              <a:spcAft>
                <a:spcPts val="0"/>
              </a:spcAft>
              <a:buClr>
                <a:schemeClr val="dk1"/>
              </a:buClr>
              <a:buSzPts val="1700"/>
              <a:buChar char="•"/>
              <a:defRPr>
                <a:latin typeface="Corbel"/>
                <a:ea typeface="Corbel"/>
                <a:cs typeface="Corbel"/>
                <a:sym typeface="Corbel"/>
              </a:defRPr>
            </a:lvl1pPr>
            <a:lvl2pPr marL="914400" lvl="1" indent="-323850" algn="l" rtl="0">
              <a:lnSpc>
                <a:spcPct val="90000"/>
              </a:lnSpc>
              <a:spcBef>
                <a:spcPts val="400"/>
              </a:spcBef>
              <a:spcAft>
                <a:spcPts val="0"/>
              </a:spcAft>
              <a:buClr>
                <a:schemeClr val="dk1"/>
              </a:buClr>
              <a:buSzPts val="1500"/>
              <a:buChar char="•"/>
              <a:defRPr>
                <a:latin typeface="Corbel"/>
                <a:ea typeface="Corbel"/>
                <a:cs typeface="Corbel"/>
                <a:sym typeface="Corbel"/>
              </a:defRPr>
            </a:lvl2pPr>
            <a:lvl3pPr marL="1371600" lvl="2" indent="-298450" algn="l" rtl="0">
              <a:lnSpc>
                <a:spcPct val="90000"/>
              </a:lnSpc>
              <a:spcBef>
                <a:spcPts val="400"/>
              </a:spcBef>
              <a:spcAft>
                <a:spcPts val="0"/>
              </a:spcAft>
              <a:buClr>
                <a:schemeClr val="dk1"/>
              </a:buClr>
              <a:buSzPts val="1100"/>
              <a:buChar char="•"/>
              <a:defRPr>
                <a:latin typeface="Corbel"/>
                <a:ea typeface="Corbel"/>
                <a:cs typeface="Corbel"/>
                <a:sym typeface="Corbel"/>
              </a:defRPr>
            </a:lvl3pPr>
            <a:lvl4pPr marL="1828800" lvl="3" indent="-298450" algn="l" rtl="0">
              <a:lnSpc>
                <a:spcPct val="90000"/>
              </a:lnSpc>
              <a:spcBef>
                <a:spcPts val="400"/>
              </a:spcBef>
              <a:spcAft>
                <a:spcPts val="0"/>
              </a:spcAft>
              <a:buClr>
                <a:schemeClr val="dk1"/>
              </a:buClr>
              <a:buSzPts val="1100"/>
              <a:buChar char="•"/>
              <a:defRPr>
                <a:latin typeface="Corbel"/>
                <a:ea typeface="Corbel"/>
                <a:cs typeface="Corbel"/>
                <a:sym typeface="Corbel"/>
              </a:defRPr>
            </a:lvl4pPr>
            <a:lvl5pPr marL="2286000" lvl="4" indent="-298450" algn="l" rtl="0">
              <a:lnSpc>
                <a:spcPct val="90000"/>
              </a:lnSpc>
              <a:spcBef>
                <a:spcPts val="400"/>
              </a:spcBef>
              <a:spcAft>
                <a:spcPts val="0"/>
              </a:spcAft>
              <a:buClr>
                <a:schemeClr val="dk1"/>
              </a:buClr>
              <a:buSzPts val="1100"/>
              <a:buChar char="•"/>
              <a:defRPr>
                <a:latin typeface="Corbel"/>
                <a:ea typeface="Corbel"/>
                <a:cs typeface="Corbel"/>
                <a:sym typeface="Corbel"/>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
        <p:nvSpPr>
          <p:cNvPr id="288" name="Google Shape;288;p43"/>
          <p:cNvSpPr txBox="1">
            <a:spLocks noGrp="1"/>
          </p:cNvSpPr>
          <p:nvPr>
            <p:ph type="sldNum" idx="12"/>
          </p:nvPr>
        </p:nvSpPr>
        <p:spPr>
          <a:xfrm>
            <a:off x="8786425" y="4869656"/>
            <a:ext cx="357600" cy="2739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289" name="Google Shape;289;p43"/>
          <p:cNvSpPr/>
          <p:nvPr/>
        </p:nvSpPr>
        <p:spPr>
          <a:xfrm>
            <a:off x="0" y="131007"/>
            <a:ext cx="254400" cy="417000"/>
          </a:xfrm>
          <a:prstGeom prst="homePlate">
            <a:avLst>
              <a:gd name="adj" fmla="val 50000"/>
            </a:avLst>
          </a:prstGeom>
          <a:solidFill>
            <a:srgbClr val="0070C0"/>
          </a:solidFill>
          <a:ln w="12700" cap="flat" cmpd="sng">
            <a:solidFill>
              <a:srgbClr val="0070C0"/>
            </a:solidFill>
            <a:prstDash val="solid"/>
            <a:miter lim="800000"/>
            <a:headEnd type="none" w="sm" len="sm"/>
            <a:tailEnd type="none" w="sm" len="sm"/>
          </a:ln>
        </p:spPr>
        <p:txBody>
          <a:bodyPr spcFirstLastPara="1" wrap="square" lIns="48975" tIns="24475" rIns="48975" bIns="24475"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matchingName="Disposition personnalisée">
  <p:cSld name="Disposition personnalisée">
    <p:spTree>
      <p:nvGrpSpPr>
        <p:cNvPr id="1" name="Shape 290"/>
        <p:cNvGrpSpPr/>
        <p:nvPr/>
      </p:nvGrpSpPr>
      <p:grpSpPr>
        <a:xfrm>
          <a:off x="0" y="0"/>
          <a:ext cx="0" cy="0"/>
          <a:chOff x="0" y="0"/>
          <a:chExt cx="0" cy="0"/>
        </a:xfrm>
      </p:grpSpPr>
      <p:sp>
        <p:nvSpPr>
          <p:cNvPr id="291" name="Google Shape;291;p44"/>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292" name="Google Shape;292;p44"/>
          <p:cNvSpPr/>
          <p:nvPr/>
        </p:nvSpPr>
        <p:spPr>
          <a:xfrm>
            <a:off x="3291" y="858186"/>
            <a:ext cx="7599300" cy="1899000"/>
          </a:xfrm>
          <a:prstGeom prst="homePlate">
            <a:avLst>
              <a:gd name="adj" fmla="val 50000"/>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3" name="Google Shape;293;p44"/>
          <p:cNvSpPr txBox="1">
            <a:spLocks noGrp="1"/>
          </p:cNvSpPr>
          <p:nvPr>
            <p:ph type="title"/>
          </p:nvPr>
        </p:nvSpPr>
        <p:spPr>
          <a:xfrm>
            <a:off x="609531" y="1554147"/>
            <a:ext cx="6132600" cy="417000"/>
          </a:xfrm>
          <a:prstGeom prst="rect">
            <a:avLst/>
          </a:prstGeom>
          <a:noFill/>
          <a:ln>
            <a:noFill/>
          </a:ln>
        </p:spPr>
        <p:txBody>
          <a:bodyPr spcFirstLastPara="1" wrap="square" lIns="48975" tIns="24475" rIns="48975" bIns="24475" anchor="ctr" anchorCtr="0">
            <a:noAutofit/>
          </a:bodyPr>
          <a:lstStyle>
            <a:lvl1pPr lvl="0" algn="l" rtl="0">
              <a:lnSpc>
                <a:spcPct val="90000"/>
              </a:lnSpc>
              <a:spcBef>
                <a:spcPts val="0"/>
              </a:spcBef>
              <a:spcAft>
                <a:spcPts val="0"/>
              </a:spcAft>
              <a:buClr>
                <a:schemeClr val="dk1"/>
              </a:buClr>
              <a:buSzPts val="4300"/>
              <a:buFont typeface="Corbel"/>
              <a:buNone/>
              <a:defRPr sz="4300" b="0"/>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294" name="Google Shape;294;p44"/>
          <p:cNvSpPr txBox="1">
            <a:spLocks noGrp="1"/>
          </p:cNvSpPr>
          <p:nvPr>
            <p:ph type="body" idx="1"/>
          </p:nvPr>
        </p:nvSpPr>
        <p:spPr>
          <a:xfrm>
            <a:off x="710973" y="2934040"/>
            <a:ext cx="5704800" cy="336900"/>
          </a:xfrm>
          <a:prstGeom prst="rect">
            <a:avLst/>
          </a:prstGeom>
          <a:noFill/>
          <a:ln>
            <a:noFill/>
          </a:ln>
        </p:spPr>
        <p:txBody>
          <a:bodyPr spcFirstLastPara="1" wrap="square" lIns="48975" tIns="24475" rIns="48975" bIns="24475" anchor="t" anchorCtr="0">
            <a:normAutofit/>
          </a:bodyPr>
          <a:lstStyle>
            <a:lvl1pPr marL="457200" lvl="0" indent="-228600" algn="l" rtl="0">
              <a:lnSpc>
                <a:spcPct val="90000"/>
              </a:lnSpc>
              <a:spcBef>
                <a:spcPts val="700"/>
              </a:spcBef>
              <a:spcAft>
                <a:spcPts val="0"/>
              </a:spcAft>
              <a:buClr>
                <a:schemeClr val="dk1"/>
              </a:buClr>
              <a:buSzPts val="1700"/>
              <a:buNone/>
              <a:defRPr/>
            </a:lvl1pPr>
            <a:lvl2pPr marL="914400" lvl="1" indent="-228600" algn="l" rtl="0">
              <a:lnSpc>
                <a:spcPct val="90000"/>
              </a:lnSpc>
              <a:spcBef>
                <a:spcPts val="400"/>
              </a:spcBef>
              <a:spcAft>
                <a:spcPts val="0"/>
              </a:spcAft>
              <a:buClr>
                <a:schemeClr val="dk1"/>
              </a:buClr>
              <a:buSzPts val="1500"/>
              <a:buNone/>
              <a:defRPr/>
            </a:lvl2pPr>
            <a:lvl3pPr marL="1371600" lvl="2" indent="-228600" algn="l" rtl="0">
              <a:lnSpc>
                <a:spcPct val="90000"/>
              </a:lnSpc>
              <a:spcBef>
                <a:spcPts val="400"/>
              </a:spcBef>
              <a:spcAft>
                <a:spcPts val="0"/>
              </a:spcAft>
              <a:buClr>
                <a:schemeClr val="dk1"/>
              </a:buClr>
              <a:buSzPts val="1100"/>
              <a:buNone/>
              <a:defRPr/>
            </a:lvl3pPr>
            <a:lvl4pPr marL="1828800" lvl="3" indent="-228600" algn="l" rtl="0">
              <a:lnSpc>
                <a:spcPct val="90000"/>
              </a:lnSpc>
              <a:spcBef>
                <a:spcPts val="400"/>
              </a:spcBef>
              <a:spcAft>
                <a:spcPts val="0"/>
              </a:spcAft>
              <a:buClr>
                <a:schemeClr val="dk1"/>
              </a:buClr>
              <a:buSzPts val="1100"/>
              <a:buNone/>
              <a:defRPr/>
            </a:lvl4pPr>
            <a:lvl5pPr marL="2286000" lvl="4" indent="-228600" algn="l" rtl="0">
              <a:lnSpc>
                <a:spcPct val="90000"/>
              </a:lnSpc>
              <a:spcBef>
                <a:spcPts val="400"/>
              </a:spcBef>
              <a:spcAft>
                <a:spcPts val="0"/>
              </a:spcAft>
              <a:buClr>
                <a:schemeClr val="dk1"/>
              </a:buClr>
              <a:buSzPts val="1100"/>
              <a:buNone/>
              <a:defRPr/>
            </a:lvl5pPr>
            <a:lvl6pPr marL="2743200" lvl="5" indent="-292100" algn="l" rtl="0">
              <a:lnSpc>
                <a:spcPct val="90000"/>
              </a:lnSpc>
              <a:spcBef>
                <a:spcPts val="400"/>
              </a:spcBef>
              <a:spcAft>
                <a:spcPts val="0"/>
              </a:spcAft>
              <a:buClr>
                <a:schemeClr val="dk1"/>
              </a:buClr>
              <a:buSzPts val="1000"/>
              <a:buChar char="•"/>
              <a:defRPr/>
            </a:lvl6pPr>
            <a:lvl7pPr marL="3200400" lvl="6" indent="-292100" algn="l" rtl="0">
              <a:lnSpc>
                <a:spcPct val="90000"/>
              </a:lnSpc>
              <a:spcBef>
                <a:spcPts val="400"/>
              </a:spcBef>
              <a:spcAft>
                <a:spcPts val="0"/>
              </a:spcAft>
              <a:buClr>
                <a:schemeClr val="dk1"/>
              </a:buClr>
              <a:buSzPts val="1000"/>
              <a:buChar char="•"/>
              <a:defRPr/>
            </a:lvl7pPr>
            <a:lvl8pPr marL="3657600" lvl="7" indent="-292100" algn="l" rtl="0">
              <a:lnSpc>
                <a:spcPct val="90000"/>
              </a:lnSpc>
              <a:spcBef>
                <a:spcPts val="400"/>
              </a:spcBef>
              <a:spcAft>
                <a:spcPts val="0"/>
              </a:spcAft>
              <a:buClr>
                <a:schemeClr val="dk1"/>
              </a:buClr>
              <a:buSzPts val="1000"/>
              <a:buChar char="•"/>
              <a:defRPr/>
            </a:lvl8pPr>
            <a:lvl9pPr marL="4114800" lvl="8" indent="-292100" algn="l" rtl="0">
              <a:lnSpc>
                <a:spcPct val="90000"/>
              </a:lnSpc>
              <a:spcBef>
                <a:spcPts val="400"/>
              </a:spcBef>
              <a:spcAft>
                <a:spcPts val="0"/>
              </a:spcAft>
              <a:buClr>
                <a:schemeClr val="dk1"/>
              </a:buClr>
              <a:buSzPts val="1000"/>
              <a:buChar char="•"/>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matchingName="1_Vide">
  <p:cSld name="1_Vide">
    <p:spTree>
      <p:nvGrpSpPr>
        <p:cNvPr id="1" name="Shape 295"/>
        <p:cNvGrpSpPr/>
        <p:nvPr/>
      </p:nvGrpSpPr>
      <p:grpSpPr>
        <a:xfrm>
          <a:off x="0" y="0"/>
          <a:ext cx="0" cy="0"/>
          <a:chOff x="0" y="0"/>
          <a:chExt cx="0" cy="0"/>
        </a:xfrm>
      </p:grpSpPr>
      <p:sp>
        <p:nvSpPr>
          <p:cNvPr id="296" name="Google Shape;296;p45"/>
          <p:cNvSpPr txBox="1">
            <a:spLocks noGrp="1"/>
          </p:cNvSpPr>
          <p:nvPr>
            <p:ph type="dt" idx="10"/>
          </p:nvPr>
        </p:nvSpPr>
        <p:spPr>
          <a:xfrm>
            <a:off x="628650" y="4767263"/>
            <a:ext cx="2057400" cy="273900"/>
          </a:xfrm>
          <a:prstGeom prst="rect">
            <a:avLst/>
          </a:prstGeom>
          <a:noFill/>
          <a:ln>
            <a:noFill/>
          </a:ln>
        </p:spPr>
        <p:txBody>
          <a:bodyPr spcFirstLastPara="1" wrap="square" lIns="48975" tIns="24475" rIns="48975" bIns="24475" anchor="t" anchorCtr="0">
            <a:noAutofit/>
          </a:bodyPr>
          <a:lstStyle>
            <a:lvl1pPr marR="0" lvl="0" algn="l" rtl="0">
              <a:spcBef>
                <a:spcPts val="0"/>
              </a:spcBef>
              <a:spcAft>
                <a:spcPts val="0"/>
              </a:spcAft>
              <a:buSzPts val="700"/>
              <a:buNone/>
              <a:defRPr sz="1000">
                <a:solidFill>
                  <a:schemeClr val="dk1"/>
                </a:solidFill>
                <a:latin typeface="Calibri"/>
                <a:ea typeface="Calibri"/>
                <a:cs typeface="Calibri"/>
                <a:sym typeface="Calibri"/>
              </a:defRPr>
            </a:lvl1pPr>
            <a:lvl2pPr marR="0" lvl="1"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9pPr>
          </a:lstStyle>
          <a:p>
            <a:endParaRPr/>
          </a:p>
        </p:txBody>
      </p:sp>
      <p:sp>
        <p:nvSpPr>
          <p:cNvPr id="297" name="Google Shape;297;p45"/>
          <p:cNvSpPr txBox="1">
            <a:spLocks noGrp="1"/>
          </p:cNvSpPr>
          <p:nvPr>
            <p:ph type="ftr" idx="11"/>
          </p:nvPr>
        </p:nvSpPr>
        <p:spPr>
          <a:xfrm>
            <a:off x="3028950" y="4767263"/>
            <a:ext cx="3086100" cy="273900"/>
          </a:xfrm>
          <a:prstGeom prst="rect">
            <a:avLst/>
          </a:prstGeom>
          <a:noFill/>
          <a:ln>
            <a:noFill/>
          </a:ln>
        </p:spPr>
        <p:txBody>
          <a:bodyPr spcFirstLastPara="1" wrap="square" lIns="48975" tIns="24475" rIns="48975" bIns="24475" anchor="t" anchorCtr="0">
            <a:noAutofit/>
          </a:bodyPr>
          <a:lstStyle>
            <a:lvl1pPr marR="0" lvl="0" algn="l" rtl="0">
              <a:spcBef>
                <a:spcPts val="0"/>
              </a:spcBef>
              <a:spcAft>
                <a:spcPts val="0"/>
              </a:spcAft>
              <a:buSzPts val="700"/>
              <a:buNone/>
              <a:defRPr sz="1000">
                <a:solidFill>
                  <a:schemeClr val="dk1"/>
                </a:solidFill>
                <a:latin typeface="Calibri"/>
                <a:ea typeface="Calibri"/>
                <a:cs typeface="Calibri"/>
                <a:sym typeface="Calibri"/>
              </a:defRPr>
            </a:lvl1pPr>
            <a:lvl2pPr marR="0" lvl="1"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1000" b="0" i="0" u="none" strike="noStrike" cap="none">
                <a:solidFill>
                  <a:schemeClr val="dk1"/>
                </a:solidFill>
                <a:latin typeface="Calibri"/>
                <a:ea typeface="Calibri"/>
                <a:cs typeface="Calibri"/>
                <a:sym typeface="Calibri"/>
              </a:defRPr>
            </a:lvl9pPr>
          </a:lstStyle>
          <a:p>
            <a:endParaRPr/>
          </a:p>
        </p:txBody>
      </p:sp>
      <p:sp>
        <p:nvSpPr>
          <p:cNvPr id="298" name="Google Shape;298;p45"/>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299" name="Google Shape;299;p45"/>
          <p:cNvSpPr/>
          <p:nvPr/>
        </p:nvSpPr>
        <p:spPr>
          <a:xfrm>
            <a:off x="2425950" y="248444"/>
            <a:ext cx="4032000" cy="4032000"/>
          </a:xfrm>
          <a:prstGeom prst="ellipse">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300" name="Google Shape;300;p45">
            <a:hlinkClick r:id="rId2"/>
          </p:cNvPr>
          <p:cNvPicPr preferRelativeResize="0"/>
          <p:nvPr/>
        </p:nvPicPr>
        <p:blipFill rotWithShape="1">
          <a:blip r:embed="rId3">
            <a:alphaModFix/>
          </a:blip>
          <a:srcRect/>
          <a:stretch/>
        </p:blipFill>
        <p:spPr>
          <a:xfrm>
            <a:off x="3787102" y="2897523"/>
            <a:ext cx="234000" cy="234000"/>
          </a:xfrm>
          <a:prstGeom prst="rect">
            <a:avLst/>
          </a:prstGeom>
          <a:noFill/>
          <a:ln>
            <a:noFill/>
          </a:ln>
        </p:spPr>
      </p:pic>
      <p:pic>
        <p:nvPicPr>
          <p:cNvPr id="301" name="Google Shape;301;p45">
            <a:hlinkClick r:id="rId4"/>
          </p:cNvPr>
          <p:cNvPicPr preferRelativeResize="0"/>
          <p:nvPr/>
        </p:nvPicPr>
        <p:blipFill rotWithShape="1">
          <a:blip r:embed="rId5">
            <a:alphaModFix/>
          </a:blip>
          <a:srcRect/>
          <a:stretch/>
        </p:blipFill>
        <p:spPr>
          <a:xfrm>
            <a:off x="4847743" y="2897523"/>
            <a:ext cx="234000" cy="234000"/>
          </a:xfrm>
          <a:prstGeom prst="rect">
            <a:avLst/>
          </a:prstGeom>
          <a:noFill/>
          <a:ln>
            <a:noFill/>
          </a:ln>
        </p:spPr>
      </p:pic>
      <p:pic>
        <p:nvPicPr>
          <p:cNvPr id="302" name="Google Shape;302;p45">
            <a:hlinkClick r:id="rId6"/>
          </p:cNvPr>
          <p:cNvPicPr preferRelativeResize="0"/>
          <p:nvPr/>
        </p:nvPicPr>
        <p:blipFill rotWithShape="1">
          <a:blip r:embed="rId7">
            <a:alphaModFix/>
          </a:blip>
          <a:srcRect/>
          <a:stretch/>
        </p:blipFill>
        <p:spPr>
          <a:xfrm>
            <a:off x="4494196" y="2897523"/>
            <a:ext cx="234000" cy="234000"/>
          </a:xfrm>
          <a:prstGeom prst="rect">
            <a:avLst/>
          </a:prstGeom>
          <a:noFill/>
          <a:ln>
            <a:noFill/>
          </a:ln>
        </p:spPr>
      </p:pic>
      <p:pic>
        <p:nvPicPr>
          <p:cNvPr id="303" name="Google Shape;303;p45">
            <a:hlinkClick r:id="rId8"/>
          </p:cNvPr>
          <p:cNvPicPr preferRelativeResize="0"/>
          <p:nvPr/>
        </p:nvPicPr>
        <p:blipFill rotWithShape="1">
          <a:blip r:embed="rId9">
            <a:alphaModFix/>
          </a:blip>
          <a:srcRect/>
          <a:stretch/>
        </p:blipFill>
        <p:spPr>
          <a:xfrm>
            <a:off x="4140649" y="2897523"/>
            <a:ext cx="234000" cy="234000"/>
          </a:xfrm>
          <a:prstGeom prst="rect">
            <a:avLst/>
          </a:prstGeom>
          <a:noFill/>
          <a:ln>
            <a:noFill/>
          </a:ln>
        </p:spPr>
      </p:pic>
      <p:sp>
        <p:nvSpPr>
          <p:cNvPr id="304" name="Google Shape;304;p45">
            <a:hlinkClick r:id="rId10"/>
          </p:cNvPr>
          <p:cNvSpPr txBox="1"/>
          <p:nvPr/>
        </p:nvSpPr>
        <p:spPr>
          <a:xfrm>
            <a:off x="3256686" y="2476489"/>
            <a:ext cx="2370600" cy="357300"/>
          </a:xfrm>
          <a:prstGeom prst="rect">
            <a:avLst/>
          </a:prstGeom>
          <a:solidFill>
            <a:schemeClr val="lt1">
              <a:alpha val="0"/>
            </a:schemeClr>
          </a:solidFill>
          <a:ln>
            <a:noFill/>
          </a:ln>
        </p:spPr>
        <p:txBody>
          <a:bodyPr spcFirstLastPara="1" wrap="square" lIns="48975" tIns="24475" rIns="48975" bIns="24475" anchor="t" anchorCtr="0">
            <a:spAutoFit/>
          </a:bodyPr>
          <a:lstStyle/>
          <a:p>
            <a:pPr marL="0" marR="0" lvl="0" indent="0" algn="ctr" rtl="0">
              <a:spcBef>
                <a:spcPts val="0"/>
              </a:spcBef>
              <a:spcAft>
                <a:spcPts val="0"/>
              </a:spcAft>
              <a:buNone/>
            </a:pPr>
            <a:r>
              <a:rPr lang="fr" sz="2000">
                <a:solidFill>
                  <a:schemeClr val="lt1"/>
                </a:solidFill>
                <a:latin typeface="Corbel"/>
                <a:ea typeface="Corbel"/>
                <a:cs typeface="Corbel"/>
                <a:sym typeface="Corbel"/>
              </a:rPr>
              <a:t>www.epsa-team.com</a:t>
            </a:r>
            <a:endParaRPr sz="700"/>
          </a:p>
        </p:txBody>
      </p:sp>
      <p:sp>
        <p:nvSpPr>
          <p:cNvPr id="305" name="Google Shape;305;p45">
            <a:hlinkClick r:id="rId10"/>
          </p:cNvPr>
          <p:cNvSpPr txBox="1"/>
          <p:nvPr/>
        </p:nvSpPr>
        <p:spPr>
          <a:xfrm>
            <a:off x="3802099" y="1311506"/>
            <a:ext cx="1279800" cy="541800"/>
          </a:xfrm>
          <a:prstGeom prst="rect">
            <a:avLst/>
          </a:prstGeom>
          <a:solidFill>
            <a:schemeClr val="lt1">
              <a:alpha val="0"/>
            </a:schemeClr>
          </a:solidFill>
          <a:ln>
            <a:noFill/>
          </a:ln>
        </p:spPr>
        <p:txBody>
          <a:bodyPr spcFirstLastPara="1" wrap="square" lIns="48975" tIns="24475" rIns="48975" bIns="24475" anchor="t" anchorCtr="0">
            <a:spAutoFit/>
          </a:bodyPr>
          <a:lstStyle/>
          <a:p>
            <a:pPr marL="0" marR="0" lvl="0" indent="0" algn="ctr" rtl="0">
              <a:spcBef>
                <a:spcPts val="0"/>
              </a:spcBef>
              <a:spcAft>
                <a:spcPts val="0"/>
              </a:spcAft>
              <a:buNone/>
            </a:pPr>
            <a:r>
              <a:rPr lang="fr" sz="3200" b="1">
                <a:solidFill>
                  <a:schemeClr val="lt1"/>
                </a:solidFill>
                <a:latin typeface="Corbel"/>
                <a:ea typeface="Corbel"/>
                <a:cs typeface="Corbel"/>
                <a:sym typeface="Corbel"/>
              </a:rPr>
              <a:t>Merci !</a:t>
            </a:r>
            <a:endParaRPr sz="70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2_Vide">
  <p:cSld name="2_Vide">
    <p:spTree>
      <p:nvGrpSpPr>
        <p:cNvPr id="1" name="Shape 306"/>
        <p:cNvGrpSpPr/>
        <p:nvPr/>
      </p:nvGrpSpPr>
      <p:grpSpPr>
        <a:xfrm>
          <a:off x="0" y="0"/>
          <a:ext cx="0" cy="0"/>
          <a:chOff x="0" y="0"/>
          <a:chExt cx="0" cy="0"/>
        </a:xfrm>
      </p:grpSpPr>
      <p:sp>
        <p:nvSpPr>
          <p:cNvPr id="307" name="Google Shape;307;p46"/>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
        <p:nvSpPr>
          <p:cNvPr id="308" name="Google Shape;308;p46"/>
          <p:cNvSpPr/>
          <p:nvPr/>
        </p:nvSpPr>
        <p:spPr>
          <a:xfrm>
            <a:off x="3291" y="747573"/>
            <a:ext cx="7599300" cy="1899000"/>
          </a:xfrm>
          <a:prstGeom prst="homePlate">
            <a:avLst>
              <a:gd name="adj" fmla="val 50000"/>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9" name="Google Shape;309;p46">
            <a:hlinkClick r:id="rId2"/>
          </p:cNvPr>
          <p:cNvSpPr txBox="1"/>
          <p:nvPr/>
        </p:nvSpPr>
        <p:spPr>
          <a:xfrm>
            <a:off x="3227624" y="1235414"/>
            <a:ext cx="2688600" cy="880500"/>
          </a:xfrm>
          <a:prstGeom prst="rect">
            <a:avLst/>
          </a:prstGeom>
          <a:solidFill>
            <a:schemeClr val="lt1">
              <a:alpha val="0"/>
            </a:schemeClr>
          </a:solidFill>
          <a:ln>
            <a:noFill/>
          </a:ln>
        </p:spPr>
        <p:txBody>
          <a:bodyPr spcFirstLastPara="1" wrap="square" lIns="48975" tIns="24475" rIns="48975" bIns="24475" anchor="t" anchorCtr="0">
            <a:spAutoFit/>
          </a:bodyPr>
          <a:lstStyle/>
          <a:p>
            <a:pPr marL="0" marR="0" lvl="0" indent="0" algn="ctr" rtl="0">
              <a:spcBef>
                <a:spcPts val="0"/>
              </a:spcBef>
              <a:spcAft>
                <a:spcPts val="0"/>
              </a:spcAft>
              <a:buNone/>
            </a:pPr>
            <a:r>
              <a:rPr lang="fr" sz="5400" b="1">
                <a:solidFill>
                  <a:schemeClr val="lt1"/>
                </a:solidFill>
                <a:latin typeface="Arial Black"/>
                <a:ea typeface="Arial Black"/>
                <a:cs typeface="Arial Black"/>
                <a:sym typeface="Arial Black"/>
              </a:rPr>
              <a:t>Merci !</a:t>
            </a:r>
            <a:endParaRPr sz="700"/>
          </a:p>
        </p:txBody>
      </p:sp>
      <p:grpSp>
        <p:nvGrpSpPr>
          <p:cNvPr id="310" name="Google Shape;310;p46"/>
          <p:cNvGrpSpPr/>
          <p:nvPr/>
        </p:nvGrpSpPr>
        <p:grpSpPr>
          <a:xfrm>
            <a:off x="2587497" y="3323264"/>
            <a:ext cx="3708785" cy="994943"/>
            <a:chOff x="3242585" y="1951643"/>
            <a:chExt cx="2398800" cy="643518"/>
          </a:xfrm>
        </p:grpSpPr>
        <p:sp>
          <p:nvSpPr>
            <p:cNvPr id="311" name="Google Shape;311;p46">
              <a:hlinkClick r:id="rId2"/>
            </p:cNvPr>
            <p:cNvSpPr txBox="1"/>
            <p:nvPr/>
          </p:nvSpPr>
          <p:spPr>
            <a:xfrm>
              <a:off x="3242585" y="1951643"/>
              <a:ext cx="2398800" cy="350400"/>
            </a:xfrm>
            <a:prstGeom prst="rect">
              <a:avLst/>
            </a:prstGeom>
            <a:solidFill>
              <a:schemeClr val="lt1">
                <a:alpha val="0"/>
              </a:schemeClr>
            </a:solidFill>
            <a:ln>
              <a:noFill/>
            </a:ln>
          </p:spPr>
          <p:txBody>
            <a:bodyPr spcFirstLastPara="1" wrap="square" lIns="48975" tIns="24475" rIns="48975" bIns="24475" anchor="t" anchorCtr="0">
              <a:spAutoFit/>
            </a:bodyPr>
            <a:lstStyle/>
            <a:p>
              <a:pPr marL="0" marR="0" lvl="0" indent="0" algn="ctr" rtl="0">
                <a:spcBef>
                  <a:spcPts val="0"/>
                </a:spcBef>
                <a:spcAft>
                  <a:spcPts val="0"/>
                </a:spcAft>
                <a:buNone/>
              </a:pPr>
              <a:r>
                <a:rPr lang="fr" sz="3200">
                  <a:solidFill>
                    <a:schemeClr val="dk1"/>
                  </a:solidFill>
                  <a:latin typeface="Corbel"/>
                  <a:ea typeface="Corbel"/>
                  <a:cs typeface="Corbel"/>
                  <a:sym typeface="Corbel"/>
                </a:rPr>
                <a:t>www.epsa-team.com</a:t>
              </a:r>
              <a:endParaRPr sz="700"/>
            </a:p>
          </p:txBody>
        </p:sp>
        <p:grpSp>
          <p:nvGrpSpPr>
            <p:cNvPr id="312" name="Google Shape;312;p46"/>
            <p:cNvGrpSpPr/>
            <p:nvPr/>
          </p:nvGrpSpPr>
          <p:grpSpPr>
            <a:xfrm>
              <a:off x="3794629" y="2361161"/>
              <a:ext cx="1294641" cy="234000"/>
              <a:chOff x="3835593" y="2372592"/>
              <a:chExt cx="1294641" cy="234000"/>
            </a:xfrm>
          </p:grpSpPr>
          <p:pic>
            <p:nvPicPr>
              <p:cNvPr id="313" name="Google Shape;313;p46">
                <a:hlinkClick r:id="rId3"/>
              </p:cNvPr>
              <p:cNvPicPr preferRelativeResize="0"/>
              <p:nvPr/>
            </p:nvPicPr>
            <p:blipFill rotWithShape="1">
              <a:blip r:embed="rId4">
                <a:alphaModFix/>
              </a:blip>
              <a:srcRect/>
              <a:stretch/>
            </p:blipFill>
            <p:spPr>
              <a:xfrm>
                <a:off x="3835593" y="2372592"/>
                <a:ext cx="234000" cy="234000"/>
              </a:xfrm>
              <a:prstGeom prst="rect">
                <a:avLst/>
              </a:prstGeom>
              <a:noFill/>
              <a:ln>
                <a:noFill/>
              </a:ln>
            </p:spPr>
          </p:pic>
          <p:pic>
            <p:nvPicPr>
              <p:cNvPr id="314" name="Google Shape;314;p46">
                <a:hlinkClick r:id="rId5"/>
              </p:cNvPr>
              <p:cNvPicPr preferRelativeResize="0"/>
              <p:nvPr/>
            </p:nvPicPr>
            <p:blipFill rotWithShape="1">
              <a:blip r:embed="rId6">
                <a:alphaModFix/>
              </a:blip>
              <a:srcRect/>
              <a:stretch/>
            </p:blipFill>
            <p:spPr>
              <a:xfrm>
                <a:off x="4896234" y="2372592"/>
                <a:ext cx="234000" cy="234000"/>
              </a:xfrm>
              <a:prstGeom prst="rect">
                <a:avLst/>
              </a:prstGeom>
              <a:noFill/>
              <a:ln>
                <a:noFill/>
              </a:ln>
            </p:spPr>
          </p:pic>
          <p:pic>
            <p:nvPicPr>
              <p:cNvPr id="315" name="Google Shape;315;p46">
                <a:hlinkClick r:id="rId7"/>
              </p:cNvPr>
              <p:cNvPicPr preferRelativeResize="0"/>
              <p:nvPr/>
            </p:nvPicPr>
            <p:blipFill rotWithShape="1">
              <a:blip r:embed="rId8">
                <a:alphaModFix/>
              </a:blip>
              <a:srcRect/>
              <a:stretch/>
            </p:blipFill>
            <p:spPr>
              <a:xfrm>
                <a:off x="4542687" y="2372592"/>
                <a:ext cx="234000" cy="234000"/>
              </a:xfrm>
              <a:prstGeom prst="rect">
                <a:avLst/>
              </a:prstGeom>
              <a:noFill/>
              <a:ln>
                <a:noFill/>
              </a:ln>
            </p:spPr>
          </p:pic>
          <p:pic>
            <p:nvPicPr>
              <p:cNvPr id="316" name="Google Shape;316;p46">
                <a:hlinkClick r:id="rId9"/>
              </p:cNvPr>
              <p:cNvPicPr preferRelativeResize="0"/>
              <p:nvPr/>
            </p:nvPicPr>
            <p:blipFill rotWithShape="1">
              <a:blip r:embed="rId10">
                <a:alphaModFix/>
              </a:blip>
              <a:srcRect/>
              <a:stretch/>
            </p:blipFill>
            <p:spPr>
              <a:xfrm>
                <a:off x="4189140" y="2372592"/>
                <a:ext cx="234000" cy="234000"/>
              </a:xfrm>
              <a:prstGeom prst="rect">
                <a:avLst/>
              </a:prstGeom>
              <a:noFill/>
              <a:ln>
                <a:noFill/>
              </a:ln>
            </p:spPr>
          </p:pic>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image" Target="../media/image1.pn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19" Type="http://schemas.openxmlformats.org/officeDocument/2006/relationships/theme" Target="../theme/theme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5" Type="http://schemas.openxmlformats.org/officeDocument/2006/relationships/image" Target="../media/image1.png"/><Relationship Id="rId10" Type="http://schemas.openxmlformats.org/officeDocument/2006/relationships/slideLayout" Target="../slideLayouts/slideLayout40.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5"/>
        <p:cNvGrpSpPr/>
        <p:nvPr/>
      </p:nvGrpSpPr>
      <p:grpSpPr>
        <a:xfrm>
          <a:off x="0" y="0"/>
          <a:ext cx="0" cy="0"/>
          <a:chOff x="0" y="0"/>
          <a:chExt cx="0" cy="0"/>
        </a:xfrm>
      </p:grpSpPr>
      <p:sp>
        <p:nvSpPr>
          <p:cNvPr id="56" name="Google Shape;56;p14"/>
          <p:cNvSpPr txBox="1">
            <a:spLocks noGrp="1"/>
          </p:cNvSpPr>
          <p:nvPr>
            <p:ph type="title"/>
          </p:nvPr>
        </p:nvSpPr>
        <p:spPr>
          <a:xfrm>
            <a:off x="390394" y="110912"/>
            <a:ext cx="8470500" cy="417000"/>
          </a:xfrm>
          <a:prstGeom prst="rect">
            <a:avLst/>
          </a:prstGeom>
          <a:noFill/>
          <a:ln>
            <a:noFill/>
          </a:ln>
        </p:spPr>
        <p:txBody>
          <a:bodyPr spcFirstLastPara="1" wrap="square" lIns="48975" tIns="24475" rIns="48975" bIns="24475" anchor="ctr" anchorCtr="0">
            <a:noAutofit/>
          </a:bodyPr>
          <a:lstStyle>
            <a:lvl1pPr marR="0" lvl="0" algn="l" rtl="0">
              <a:lnSpc>
                <a:spcPct val="90000"/>
              </a:lnSpc>
              <a:spcBef>
                <a:spcPts val="0"/>
              </a:spcBef>
              <a:spcAft>
                <a:spcPts val="0"/>
              </a:spcAft>
              <a:buClr>
                <a:schemeClr val="dk1"/>
              </a:buClr>
              <a:buSzPts val="2600"/>
              <a:buFont typeface="Corbel"/>
              <a:buNone/>
              <a:defRPr sz="2600" i="0" u="none" strike="noStrike" cap="none">
                <a:solidFill>
                  <a:schemeClr val="dk1"/>
                </a:solidFill>
                <a:latin typeface="Corbel"/>
                <a:ea typeface="Corbel"/>
                <a:cs typeface="Corbel"/>
                <a:sym typeface="Corbel"/>
              </a:defRPr>
            </a:lvl1pPr>
            <a:lvl2pPr lvl="1" rtl="0">
              <a:spcBef>
                <a:spcPts val="0"/>
              </a:spcBef>
              <a:spcAft>
                <a:spcPts val="0"/>
              </a:spcAft>
              <a:buSzPts val="700"/>
              <a:buNone/>
              <a:defRPr sz="1000"/>
            </a:lvl2pPr>
            <a:lvl3pPr lvl="2" rtl="0">
              <a:spcBef>
                <a:spcPts val="0"/>
              </a:spcBef>
              <a:spcAft>
                <a:spcPts val="0"/>
              </a:spcAft>
              <a:buSzPts val="700"/>
              <a:buNone/>
              <a:defRPr sz="1000"/>
            </a:lvl3pPr>
            <a:lvl4pPr lvl="3" rtl="0">
              <a:spcBef>
                <a:spcPts val="0"/>
              </a:spcBef>
              <a:spcAft>
                <a:spcPts val="0"/>
              </a:spcAft>
              <a:buSzPts val="700"/>
              <a:buNone/>
              <a:defRPr sz="1000"/>
            </a:lvl4pPr>
            <a:lvl5pPr lvl="4" rtl="0">
              <a:spcBef>
                <a:spcPts val="0"/>
              </a:spcBef>
              <a:spcAft>
                <a:spcPts val="0"/>
              </a:spcAft>
              <a:buSzPts val="700"/>
              <a:buNone/>
              <a:defRPr sz="1000"/>
            </a:lvl5pPr>
            <a:lvl6pPr lvl="5" rtl="0">
              <a:spcBef>
                <a:spcPts val="0"/>
              </a:spcBef>
              <a:spcAft>
                <a:spcPts val="0"/>
              </a:spcAft>
              <a:buSzPts val="700"/>
              <a:buNone/>
              <a:defRPr sz="1000"/>
            </a:lvl6pPr>
            <a:lvl7pPr lvl="6" rtl="0">
              <a:spcBef>
                <a:spcPts val="0"/>
              </a:spcBef>
              <a:spcAft>
                <a:spcPts val="0"/>
              </a:spcAft>
              <a:buSzPts val="700"/>
              <a:buNone/>
              <a:defRPr sz="1000"/>
            </a:lvl7pPr>
            <a:lvl8pPr lvl="7" rtl="0">
              <a:spcBef>
                <a:spcPts val="0"/>
              </a:spcBef>
              <a:spcAft>
                <a:spcPts val="0"/>
              </a:spcAft>
              <a:buSzPts val="700"/>
              <a:buNone/>
              <a:defRPr sz="1000"/>
            </a:lvl8pPr>
            <a:lvl9pPr lvl="8" rtl="0">
              <a:spcBef>
                <a:spcPts val="0"/>
              </a:spcBef>
              <a:spcAft>
                <a:spcPts val="0"/>
              </a:spcAft>
              <a:buSzPts val="700"/>
              <a:buNone/>
              <a:defRPr sz="1000"/>
            </a:lvl9pPr>
          </a:lstStyle>
          <a:p>
            <a:endParaRPr/>
          </a:p>
        </p:txBody>
      </p:sp>
      <p:sp>
        <p:nvSpPr>
          <p:cNvPr id="57" name="Google Shape;57;p14"/>
          <p:cNvSpPr txBox="1">
            <a:spLocks noGrp="1"/>
          </p:cNvSpPr>
          <p:nvPr>
            <p:ph type="body" idx="1"/>
          </p:nvPr>
        </p:nvSpPr>
        <p:spPr>
          <a:xfrm>
            <a:off x="315794" y="829756"/>
            <a:ext cx="8545200" cy="3758400"/>
          </a:xfrm>
          <a:prstGeom prst="rect">
            <a:avLst/>
          </a:prstGeom>
          <a:noFill/>
          <a:ln>
            <a:noFill/>
          </a:ln>
        </p:spPr>
        <p:txBody>
          <a:bodyPr spcFirstLastPara="1" wrap="square" lIns="48975" tIns="24475" rIns="48975" bIns="24475" anchor="t" anchorCtr="0">
            <a:noAutofit/>
          </a:bodyPr>
          <a:lstStyle>
            <a:lvl1pPr marL="457200" marR="0" lvl="0" indent="-336550" algn="l" rtl="0">
              <a:lnSpc>
                <a:spcPct val="90000"/>
              </a:lnSpc>
              <a:spcBef>
                <a:spcPts val="700"/>
              </a:spcBef>
              <a:spcAft>
                <a:spcPts val="0"/>
              </a:spcAft>
              <a:buClr>
                <a:schemeClr val="dk1"/>
              </a:buClr>
              <a:buSzPts val="1700"/>
              <a:buFont typeface="Corbel"/>
              <a:buChar char="•"/>
              <a:defRPr sz="1700" i="0" u="none" strike="noStrike" cap="none">
                <a:solidFill>
                  <a:schemeClr val="dk1"/>
                </a:solidFill>
                <a:latin typeface="Corbel"/>
                <a:ea typeface="Corbel"/>
                <a:cs typeface="Corbel"/>
                <a:sym typeface="Corbel"/>
              </a:defRPr>
            </a:lvl1pPr>
            <a:lvl2pPr marL="914400" marR="0" lvl="1" indent="-323850" algn="l" rtl="0">
              <a:lnSpc>
                <a:spcPct val="90000"/>
              </a:lnSpc>
              <a:spcBef>
                <a:spcPts val="400"/>
              </a:spcBef>
              <a:spcAft>
                <a:spcPts val="0"/>
              </a:spcAft>
              <a:buClr>
                <a:schemeClr val="dk1"/>
              </a:buClr>
              <a:buSzPts val="1500"/>
              <a:buFont typeface="Corbel"/>
              <a:buChar char="•"/>
              <a:defRPr sz="1500" i="0" u="none" strike="noStrike" cap="none">
                <a:solidFill>
                  <a:schemeClr val="dk1"/>
                </a:solidFill>
                <a:latin typeface="Corbel"/>
                <a:ea typeface="Corbel"/>
                <a:cs typeface="Corbel"/>
                <a:sym typeface="Corbel"/>
              </a:defRPr>
            </a:lvl2pPr>
            <a:lvl3pPr marL="1371600" marR="0" lvl="2" indent="-298450" algn="l" rtl="0">
              <a:lnSpc>
                <a:spcPct val="90000"/>
              </a:lnSpc>
              <a:spcBef>
                <a:spcPts val="400"/>
              </a:spcBef>
              <a:spcAft>
                <a:spcPts val="0"/>
              </a:spcAft>
              <a:buClr>
                <a:schemeClr val="dk1"/>
              </a:buClr>
              <a:buSzPts val="1100"/>
              <a:buFont typeface="Corbel"/>
              <a:buChar char="•"/>
              <a:defRPr sz="1100" i="0" u="none" strike="noStrike" cap="none">
                <a:solidFill>
                  <a:schemeClr val="dk1"/>
                </a:solidFill>
                <a:latin typeface="Corbel"/>
                <a:ea typeface="Corbel"/>
                <a:cs typeface="Corbel"/>
                <a:sym typeface="Corbel"/>
              </a:defRPr>
            </a:lvl3pPr>
            <a:lvl4pPr marL="1828800" marR="0" lvl="3" indent="-298450" algn="l" rtl="0">
              <a:lnSpc>
                <a:spcPct val="90000"/>
              </a:lnSpc>
              <a:spcBef>
                <a:spcPts val="400"/>
              </a:spcBef>
              <a:spcAft>
                <a:spcPts val="0"/>
              </a:spcAft>
              <a:buClr>
                <a:schemeClr val="dk1"/>
              </a:buClr>
              <a:buSzPts val="1100"/>
              <a:buFont typeface="Corbel"/>
              <a:buChar char="•"/>
              <a:defRPr sz="1100" i="0" u="none" strike="noStrike" cap="none">
                <a:solidFill>
                  <a:schemeClr val="dk1"/>
                </a:solidFill>
                <a:latin typeface="Corbel"/>
                <a:ea typeface="Corbel"/>
                <a:cs typeface="Corbel"/>
                <a:sym typeface="Corbel"/>
              </a:defRPr>
            </a:lvl4pPr>
            <a:lvl5pPr marL="2286000" marR="0" lvl="4" indent="-298450" algn="l" rtl="0">
              <a:lnSpc>
                <a:spcPct val="90000"/>
              </a:lnSpc>
              <a:spcBef>
                <a:spcPts val="400"/>
              </a:spcBef>
              <a:spcAft>
                <a:spcPts val="0"/>
              </a:spcAft>
              <a:buClr>
                <a:schemeClr val="dk1"/>
              </a:buClr>
              <a:buSzPts val="1100"/>
              <a:buFont typeface="Corbel"/>
              <a:buChar char="•"/>
              <a:defRPr sz="1100" i="0" u="none" strike="noStrike" cap="none">
                <a:solidFill>
                  <a:schemeClr val="dk1"/>
                </a:solidFill>
                <a:latin typeface="Corbel"/>
                <a:ea typeface="Corbel"/>
                <a:cs typeface="Corbel"/>
                <a:sym typeface="Corbel"/>
              </a:defRPr>
            </a:lvl5pPr>
            <a:lvl6pPr marL="2743200" marR="0" lvl="5" indent="-311150" algn="l" rtl="0">
              <a:lnSpc>
                <a:spcPct val="90000"/>
              </a:lnSpc>
              <a:spcBef>
                <a:spcPts val="400"/>
              </a:spcBef>
              <a:spcAft>
                <a:spcPts val="0"/>
              </a:spcAft>
              <a:buClr>
                <a:schemeClr val="dk1"/>
              </a:buClr>
              <a:buSzPts val="1300"/>
              <a:buFont typeface="Corbel"/>
              <a:buChar char="•"/>
              <a:defRPr sz="1300" i="0" u="none" strike="noStrike" cap="none">
                <a:solidFill>
                  <a:schemeClr val="dk1"/>
                </a:solidFill>
                <a:latin typeface="Corbel"/>
                <a:ea typeface="Corbel"/>
                <a:cs typeface="Corbel"/>
                <a:sym typeface="Corbel"/>
              </a:defRPr>
            </a:lvl6pPr>
            <a:lvl7pPr marL="3200400" marR="0" lvl="6" indent="-311150" algn="l" rtl="0">
              <a:lnSpc>
                <a:spcPct val="90000"/>
              </a:lnSpc>
              <a:spcBef>
                <a:spcPts val="400"/>
              </a:spcBef>
              <a:spcAft>
                <a:spcPts val="0"/>
              </a:spcAft>
              <a:buClr>
                <a:schemeClr val="dk1"/>
              </a:buClr>
              <a:buSzPts val="1300"/>
              <a:buFont typeface="Corbel"/>
              <a:buChar char="•"/>
              <a:defRPr sz="1300" i="0" u="none" strike="noStrike" cap="none">
                <a:solidFill>
                  <a:schemeClr val="dk1"/>
                </a:solidFill>
                <a:latin typeface="Corbel"/>
                <a:ea typeface="Corbel"/>
                <a:cs typeface="Corbel"/>
                <a:sym typeface="Corbel"/>
              </a:defRPr>
            </a:lvl7pPr>
            <a:lvl8pPr marL="3657600" marR="0" lvl="7" indent="-311150" algn="l" rtl="0">
              <a:lnSpc>
                <a:spcPct val="90000"/>
              </a:lnSpc>
              <a:spcBef>
                <a:spcPts val="400"/>
              </a:spcBef>
              <a:spcAft>
                <a:spcPts val="0"/>
              </a:spcAft>
              <a:buClr>
                <a:schemeClr val="dk1"/>
              </a:buClr>
              <a:buSzPts val="1300"/>
              <a:buFont typeface="Corbel"/>
              <a:buChar char="•"/>
              <a:defRPr sz="1300" i="0" u="none" strike="noStrike" cap="none">
                <a:solidFill>
                  <a:schemeClr val="dk1"/>
                </a:solidFill>
                <a:latin typeface="Corbel"/>
                <a:ea typeface="Corbel"/>
                <a:cs typeface="Corbel"/>
                <a:sym typeface="Corbel"/>
              </a:defRPr>
            </a:lvl8pPr>
            <a:lvl9pPr marL="4114800" marR="0" lvl="8" indent="-311150" algn="l" rtl="0">
              <a:lnSpc>
                <a:spcPct val="90000"/>
              </a:lnSpc>
              <a:spcBef>
                <a:spcPts val="400"/>
              </a:spcBef>
              <a:spcAft>
                <a:spcPts val="0"/>
              </a:spcAft>
              <a:buClr>
                <a:schemeClr val="dk1"/>
              </a:buClr>
              <a:buSzPts val="1300"/>
              <a:buFont typeface="Corbel"/>
              <a:buChar char="•"/>
              <a:defRPr sz="1300" i="0" u="none" strike="noStrike" cap="none">
                <a:solidFill>
                  <a:schemeClr val="dk1"/>
                </a:solidFill>
                <a:latin typeface="Corbel"/>
                <a:ea typeface="Corbel"/>
                <a:cs typeface="Corbel"/>
                <a:sym typeface="Corbel"/>
              </a:defRPr>
            </a:lvl9pPr>
          </a:lstStyle>
          <a:p>
            <a:endParaRPr/>
          </a:p>
        </p:txBody>
      </p:sp>
      <p:sp>
        <p:nvSpPr>
          <p:cNvPr id="58" name="Google Shape;58;p14"/>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marR="0" lvl="0" indent="0" algn="r" rtl="0">
              <a:spcBef>
                <a:spcPts val="0"/>
              </a:spcBef>
              <a:buNone/>
              <a:defRPr sz="900" b="1" i="0" u="none" strike="noStrike" cap="none">
                <a:solidFill>
                  <a:schemeClr val="dk1"/>
                </a:solidFill>
                <a:latin typeface="Calibri"/>
                <a:ea typeface="Calibri"/>
                <a:cs typeface="Calibri"/>
                <a:sym typeface="Calibri"/>
              </a:defRPr>
            </a:lvl1pPr>
            <a:lvl2pPr marL="0" marR="0" lvl="1" indent="0" algn="r" rtl="0">
              <a:spcBef>
                <a:spcPts val="0"/>
              </a:spcBef>
              <a:buNone/>
              <a:defRPr sz="900" b="1" i="0" u="none" strike="noStrike" cap="none">
                <a:solidFill>
                  <a:schemeClr val="dk1"/>
                </a:solidFill>
                <a:latin typeface="Calibri"/>
                <a:ea typeface="Calibri"/>
                <a:cs typeface="Calibri"/>
                <a:sym typeface="Calibri"/>
              </a:defRPr>
            </a:lvl2pPr>
            <a:lvl3pPr marL="0" marR="0" lvl="2" indent="0" algn="r" rtl="0">
              <a:spcBef>
                <a:spcPts val="0"/>
              </a:spcBef>
              <a:buNone/>
              <a:defRPr sz="900" b="1" i="0" u="none" strike="noStrike" cap="none">
                <a:solidFill>
                  <a:schemeClr val="dk1"/>
                </a:solidFill>
                <a:latin typeface="Calibri"/>
                <a:ea typeface="Calibri"/>
                <a:cs typeface="Calibri"/>
                <a:sym typeface="Calibri"/>
              </a:defRPr>
            </a:lvl3pPr>
            <a:lvl4pPr marL="0" marR="0" lvl="3" indent="0" algn="r" rtl="0">
              <a:spcBef>
                <a:spcPts val="0"/>
              </a:spcBef>
              <a:buNone/>
              <a:defRPr sz="900" b="1" i="0" u="none" strike="noStrike" cap="none">
                <a:solidFill>
                  <a:schemeClr val="dk1"/>
                </a:solidFill>
                <a:latin typeface="Calibri"/>
                <a:ea typeface="Calibri"/>
                <a:cs typeface="Calibri"/>
                <a:sym typeface="Calibri"/>
              </a:defRPr>
            </a:lvl4pPr>
            <a:lvl5pPr marL="0" marR="0" lvl="4" indent="0" algn="r" rtl="0">
              <a:spcBef>
                <a:spcPts val="0"/>
              </a:spcBef>
              <a:buNone/>
              <a:defRPr sz="900" b="1" i="0" u="none" strike="noStrike" cap="none">
                <a:solidFill>
                  <a:schemeClr val="dk1"/>
                </a:solidFill>
                <a:latin typeface="Calibri"/>
                <a:ea typeface="Calibri"/>
                <a:cs typeface="Calibri"/>
                <a:sym typeface="Calibri"/>
              </a:defRPr>
            </a:lvl5pPr>
            <a:lvl6pPr marL="0" marR="0" lvl="5" indent="0" algn="r" rtl="0">
              <a:spcBef>
                <a:spcPts val="0"/>
              </a:spcBef>
              <a:buNone/>
              <a:defRPr sz="900" b="1" i="0" u="none" strike="noStrike" cap="none">
                <a:solidFill>
                  <a:schemeClr val="dk1"/>
                </a:solidFill>
                <a:latin typeface="Calibri"/>
                <a:ea typeface="Calibri"/>
                <a:cs typeface="Calibri"/>
                <a:sym typeface="Calibri"/>
              </a:defRPr>
            </a:lvl6pPr>
            <a:lvl7pPr marL="0" marR="0" lvl="6" indent="0" algn="r" rtl="0">
              <a:spcBef>
                <a:spcPts val="0"/>
              </a:spcBef>
              <a:buNone/>
              <a:defRPr sz="900" b="1" i="0" u="none" strike="noStrike" cap="none">
                <a:solidFill>
                  <a:schemeClr val="dk1"/>
                </a:solidFill>
                <a:latin typeface="Calibri"/>
                <a:ea typeface="Calibri"/>
                <a:cs typeface="Calibri"/>
                <a:sym typeface="Calibri"/>
              </a:defRPr>
            </a:lvl7pPr>
            <a:lvl8pPr marL="0" marR="0" lvl="7" indent="0" algn="r" rtl="0">
              <a:spcBef>
                <a:spcPts val="0"/>
              </a:spcBef>
              <a:buNone/>
              <a:defRPr sz="900" b="1" i="0" u="none" strike="noStrike" cap="none">
                <a:solidFill>
                  <a:schemeClr val="dk1"/>
                </a:solidFill>
                <a:latin typeface="Calibri"/>
                <a:ea typeface="Calibri"/>
                <a:cs typeface="Calibri"/>
                <a:sym typeface="Calibri"/>
              </a:defRPr>
            </a:lvl8pPr>
            <a:lvl9pPr marL="0" marR="0" lvl="8" indent="0" algn="r" rtl="0">
              <a:spcBef>
                <a:spcPts val="0"/>
              </a:spcBef>
              <a:buNone/>
              <a:defRPr sz="9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
              <a:t>‹N°›</a:t>
            </a:fld>
            <a:endParaRPr/>
          </a:p>
        </p:txBody>
      </p:sp>
      <p:sp>
        <p:nvSpPr>
          <p:cNvPr id="59" name="Google Shape;59;p14"/>
          <p:cNvSpPr txBox="1"/>
          <p:nvPr/>
        </p:nvSpPr>
        <p:spPr>
          <a:xfrm>
            <a:off x="156146" y="4811761"/>
            <a:ext cx="6720300" cy="286200"/>
          </a:xfrm>
          <a:prstGeom prst="rect">
            <a:avLst/>
          </a:prstGeom>
          <a:noFill/>
          <a:ln>
            <a:noFill/>
          </a:ln>
        </p:spPr>
        <p:txBody>
          <a:bodyPr spcFirstLastPara="1" wrap="square" lIns="0" tIns="0" rIns="0" bIns="0" anchor="ctr" anchorCtr="0">
            <a:noAutofit/>
          </a:bodyPr>
          <a:lstStyle/>
          <a:p>
            <a:pPr marL="0" marR="0" lvl="0" indent="0" algn="just" rtl="0">
              <a:spcBef>
                <a:spcPts val="0"/>
              </a:spcBef>
              <a:spcAft>
                <a:spcPts val="0"/>
              </a:spcAft>
              <a:buNone/>
            </a:pPr>
            <a:r>
              <a:rPr lang="fr" sz="500" b="0" i="0" u="none" strike="noStrike" cap="none">
                <a:solidFill>
                  <a:schemeClr val="dk1"/>
                </a:solidFill>
                <a:latin typeface="Calibri"/>
                <a:ea typeface="Calibri"/>
                <a:cs typeface="Calibri"/>
                <a:sym typeface="Calibri"/>
              </a:rPr>
              <a:t>© EPSA Association, 2019. All rights reserved. Information contained in this document is indicative only. No representation or warranty is given or should be relied on that it is complete or correct or will apply to any particular project. This will depend on the technical and commercial circumstances. It is provided without liability and is subject to change without notice. Reproduction, use or disclosure to third parties, without express written authorisation, is strictly prohibited.</a:t>
            </a:r>
            <a:endParaRPr sz="700"/>
          </a:p>
        </p:txBody>
      </p:sp>
      <p:pic>
        <p:nvPicPr>
          <p:cNvPr id="60" name="Google Shape;60;p14"/>
          <p:cNvPicPr preferRelativeResize="0"/>
          <p:nvPr/>
        </p:nvPicPr>
        <p:blipFill rotWithShape="1">
          <a:blip r:embed="rId20">
            <a:alphaModFix/>
          </a:blip>
          <a:srcRect/>
          <a:stretch/>
        </p:blipFill>
        <p:spPr>
          <a:xfrm>
            <a:off x="7282070" y="4808936"/>
            <a:ext cx="1039714" cy="223652"/>
          </a:xfrm>
          <a:prstGeom prst="rect">
            <a:avLst/>
          </a:prstGeom>
          <a:noFill/>
          <a:ln>
            <a:noFill/>
          </a:ln>
        </p:spPr>
      </p:pic>
      <p:sp>
        <p:nvSpPr>
          <p:cNvPr id="61" name="Google Shape;61;p14"/>
          <p:cNvSpPr/>
          <p:nvPr/>
        </p:nvSpPr>
        <p:spPr>
          <a:xfrm>
            <a:off x="0" y="137348"/>
            <a:ext cx="249900" cy="379500"/>
          </a:xfrm>
          <a:prstGeom prst="homePlate">
            <a:avLst>
              <a:gd name="adj" fmla="val 50000"/>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000" b="0" i="0" u="none" strike="noStrike" cap="none">
              <a:solidFill>
                <a:schemeClr val="lt1"/>
              </a:solidFill>
              <a:latin typeface="Calibri"/>
              <a:ea typeface="Calibri"/>
              <a:cs typeface="Calibri"/>
              <a:sym typeface="Calibri"/>
            </a:endParaRPr>
          </a:p>
        </p:txBody>
      </p:sp>
      <p:cxnSp>
        <p:nvCxnSpPr>
          <p:cNvPr id="62" name="Google Shape;62;p14"/>
          <p:cNvCxnSpPr/>
          <p:nvPr/>
        </p:nvCxnSpPr>
        <p:spPr>
          <a:xfrm>
            <a:off x="390394" y="636900"/>
            <a:ext cx="1252800" cy="0"/>
          </a:xfrm>
          <a:prstGeom prst="straightConnector1">
            <a:avLst/>
          </a:prstGeom>
          <a:noFill/>
          <a:ln w="19050" cap="flat" cmpd="sng">
            <a:solidFill>
              <a:srgbClr val="595959"/>
            </a:solidFill>
            <a:prstDash val="solid"/>
            <a:miter lim="800000"/>
            <a:headEnd type="none" w="sm" len="sm"/>
            <a:tailEnd type="none" w="sm" len="sm"/>
          </a:ln>
        </p:spPr>
      </p:cxnSp>
      <p:sp>
        <p:nvSpPr>
          <p:cNvPr id="63" name="Google Shape;63;p14"/>
          <p:cNvSpPr/>
          <p:nvPr/>
        </p:nvSpPr>
        <p:spPr>
          <a:xfrm>
            <a:off x="7075122" y="4900761"/>
            <a:ext cx="86700" cy="86700"/>
          </a:xfrm>
          <a:prstGeom prst="ellipse">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000" b="0" i="0" u="none" strike="noStrike" cap="none">
              <a:solidFill>
                <a:schemeClr val="lt1"/>
              </a:solidFill>
              <a:latin typeface="Calibri"/>
              <a:ea typeface="Calibri"/>
              <a:cs typeface="Calibri"/>
              <a:sym typeface="Calibri"/>
            </a:endParaRPr>
          </a:p>
        </p:txBody>
      </p:sp>
      <p:sp>
        <p:nvSpPr>
          <p:cNvPr id="64" name="Google Shape;64;p14"/>
          <p:cNvSpPr/>
          <p:nvPr/>
        </p:nvSpPr>
        <p:spPr>
          <a:xfrm>
            <a:off x="8442020" y="4900761"/>
            <a:ext cx="86700" cy="86700"/>
          </a:xfrm>
          <a:prstGeom prst="ellipse">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0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9"/>
        <p:cNvGrpSpPr/>
        <p:nvPr/>
      </p:nvGrpSpPr>
      <p:grpSpPr>
        <a:xfrm>
          <a:off x="0" y="0"/>
          <a:ext cx="0" cy="0"/>
          <a:chOff x="0" y="0"/>
          <a:chExt cx="0" cy="0"/>
        </a:xfrm>
      </p:grpSpPr>
      <p:sp>
        <p:nvSpPr>
          <p:cNvPr id="230" name="Google Shape;230;p33"/>
          <p:cNvSpPr txBox="1">
            <a:spLocks noGrp="1"/>
          </p:cNvSpPr>
          <p:nvPr>
            <p:ph type="title"/>
          </p:nvPr>
        </p:nvSpPr>
        <p:spPr>
          <a:xfrm>
            <a:off x="390394" y="110912"/>
            <a:ext cx="8470500" cy="417000"/>
          </a:xfrm>
          <a:prstGeom prst="rect">
            <a:avLst/>
          </a:prstGeom>
          <a:noFill/>
          <a:ln>
            <a:noFill/>
          </a:ln>
        </p:spPr>
        <p:txBody>
          <a:bodyPr spcFirstLastPara="1" wrap="square" lIns="48975" tIns="24475" rIns="48975" bIns="24475" anchor="ctr" anchorCtr="0">
            <a:normAutofit/>
          </a:bodyPr>
          <a:lstStyle>
            <a:lvl1pPr marR="0" lvl="0" algn="l" rtl="0">
              <a:lnSpc>
                <a:spcPct val="90000"/>
              </a:lnSpc>
              <a:spcBef>
                <a:spcPts val="0"/>
              </a:spcBef>
              <a:spcAft>
                <a:spcPts val="0"/>
              </a:spcAft>
              <a:buClr>
                <a:schemeClr val="dk1"/>
              </a:buClr>
              <a:buSzPts val="2600"/>
              <a:buFont typeface="Corbel"/>
              <a:buNone/>
              <a:defRPr sz="2600" b="0" i="0" u="none" strike="noStrike" cap="none">
                <a:solidFill>
                  <a:schemeClr val="dk1"/>
                </a:solidFill>
                <a:latin typeface="Corbel"/>
                <a:ea typeface="Corbel"/>
                <a:cs typeface="Corbel"/>
                <a:sym typeface="Corbel"/>
              </a:defRPr>
            </a:lvl1pPr>
            <a:lvl2pPr lvl="1" rtl="0">
              <a:spcBef>
                <a:spcPts val="0"/>
              </a:spcBef>
              <a:spcAft>
                <a:spcPts val="0"/>
              </a:spcAft>
              <a:buSzPts val="700"/>
              <a:buNone/>
              <a:defRPr sz="1000"/>
            </a:lvl2pPr>
            <a:lvl3pPr lvl="2" rtl="0">
              <a:spcBef>
                <a:spcPts val="0"/>
              </a:spcBef>
              <a:spcAft>
                <a:spcPts val="0"/>
              </a:spcAft>
              <a:buSzPts val="700"/>
              <a:buNone/>
              <a:defRPr sz="1000"/>
            </a:lvl3pPr>
            <a:lvl4pPr lvl="3" rtl="0">
              <a:spcBef>
                <a:spcPts val="0"/>
              </a:spcBef>
              <a:spcAft>
                <a:spcPts val="0"/>
              </a:spcAft>
              <a:buSzPts val="700"/>
              <a:buNone/>
              <a:defRPr sz="1000"/>
            </a:lvl4pPr>
            <a:lvl5pPr lvl="4" rtl="0">
              <a:spcBef>
                <a:spcPts val="0"/>
              </a:spcBef>
              <a:spcAft>
                <a:spcPts val="0"/>
              </a:spcAft>
              <a:buSzPts val="700"/>
              <a:buNone/>
              <a:defRPr sz="1000"/>
            </a:lvl5pPr>
            <a:lvl6pPr lvl="5" rtl="0">
              <a:spcBef>
                <a:spcPts val="0"/>
              </a:spcBef>
              <a:spcAft>
                <a:spcPts val="0"/>
              </a:spcAft>
              <a:buSzPts val="700"/>
              <a:buNone/>
              <a:defRPr sz="1000"/>
            </a:lvl6pPr>
            <a:lvl7pPr lvl="6" rtl="0">
              <a:spcBef>
                <a:spcPts val="0"/>
              </a:spcBef>
              <a:spcAft>
                <a:spcPts val="0"/>
              </a:spcAft>
              <a:buSzPts val="700"/>
              <a:buNone/>
              <a:defRPr sz="1000"/>
            </a:lvl7pPr>
            <a:lvl8pPr lvl="7" rtl="0">
              <a:spcBef>
                <a:spcPts val="0"/>
              </a:spcBef>
              <a:spcAft>
                <a:spcPts val="0"/>
              </a:spcAft>
              <a:buSzPts val="700"/>
              <a:buNone/>
              <a:defRPr sz="1000"/>
            </a:lvl8pPr>
            <a:lvl9pPr lvl="8" rtl="0">
              <a:spcBef>
                <a:spcPts val="0"/>
              </a:spcBef>
              <a:spcAft>
                <a:spcPts val="0"/>
              </a:spcAft>
              <a:buSzPts val="700"/>
              <a:buNone/>
              <a:defRPr sz="1000"/>
            </a:lvl9pPr>
          </a:lstStyle>
          <a:p>
            <a:endParaRPr/>
          </a:p>
        </p:txBody>
      </p:sp>
      <p:sp>
        <p:nvSpPr>
          <p:cNvPr id="231" name="Google Shape;231;p33"/>
          <p:cNvSpPr txBox="1">
            <a:spLocks noGrp="1"/>
          </p:cNvSpPr>
          <p:nvPr>
            <p:ph type="body" idx="1"/>
          </p:nvPr>
        </p:nvSpPr>
        <p:spPr>
          <a:xfrm>
            <a:off x="315794" y="829756"/>
            <a:ext cx="8545200" cy="3758400"/>
          </a:xfrm>
          <a:prstGeom prst="rect">
            <a:avLst/>
          </a:prstGeom>
          <a:noFill/>
          <a:ln>
            <a:noFill/>
          </a:ln>
        </p:spPr>
        <p:txBody>
          <a:bodyPr spcFirstLastPara="1" wrap="square" lIns="48975" tIns="24475" rIns="48975" bIns="24475" anchor="t" anchorCtr="0">
            <a:normAutofit/>
          </a:bodyPr>
          <a:lstStyle>
            <a:lvl1pPr marL="457200" marR="0" lvl="0" indent="-336550" algn="l" rtl="0">
              <a:lnSpc>
                <a:spcPct val="90000"/>
              </a:lnSpc>
              <a:spcBef>
                <a:spcPts val="700"/>
              </a:spcBef>
              <a:spcAft>
                <a:spcPts val="0"/>
              </a:spcAft>
              <a:buClr>
                <a:schemeClr val="dk1"/>
              </a:buClr>
              <a:buSzPts val="1700"/>
              <a:buFont typeface="Arial"/>
              <a:buChar char="•"/>
              <a:defRPr sz="1700" b="0" i="0" u="none" strike="noStrike" cap="none">
                <a:solidFill>
                  <a:schemeClr val="dk1"/>
                </a:solidFill>
                <a:latin typeface="Corbel"/>
                <a:ea typeface="Corbel"/>
                <a:cs typeface="Corbel"/>
                <a:sym typeface="Corbel"/>
              </a:defRPr>
            </a:lvl1pPr>
            <a:lvl2pPr marL="914400" marR="0" lvl="1"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orbel"/>
                <a:ea typeface="Corbel"/>
                <a:cs typeface="Corbel"/>
                <a:sym typeface="Corbel"/>
              </a:defRPr>
            </a:lvl2pPr>
            <a:lvl3pPr marL="1371600" marR="0" lvl="2" indent="-298450"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orbel"/>
                <a:ea typeface="Corbel"/>
                <a:cs typeface="Corbel"/>
                <a:sym typeface="Corbel"/>
              </a:defRPr>
            </a:lvl3pPr>
            <a:lvl4pPr marL="1828800" marR="0" lvl="3" indent="-298450"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orbel"/>
                <a:ea typeface="Corbel"/>
                <a:cs typeface="Corbel"/>
                <a:sym typeface="Corbel"/>
              </a:defRPr>
            </a:lvl4pPr>
            <a:lvl5pPr marL="2286000" marR="0" lvl="4" indent="-298450" algn="l" rtl="0">
              <a:lnSpc>
                <a:spcPct val="90000"/>
              </a:lnSpc>
              <a:spcBef>
                <a:spcPts val="400"/>
              </a:spcBef>
              <a:spcAft>
                <a:spcPts val="0"/>
              </a:spcAft>
              <a:buClr>
                <a:schemeClr val="dk1"/>
              </a:buClr>
              <a:buSzPts val="1100"/>
              <a:buFont typeface="Arial"/>
              <a:buChar char="•"/>
              <a:defRPr sz="1100" b="0" i="0" u="none" strike="noStrike" cap="none">
                <a:solidFill>
                  <a:schemeClr val="dk1"/>
                </a:solidFill>
                <a:latin typeface="Corbel"/>
                <a:ea typeface="Corbel"/>
                <a:cs typeface="Corbel"/>
                <a:sym typeface="Corbel"/>
              </a:defRPr>
            </a:lvl5pPr>
            <a:lvl6pPr marL="2743200" marR="0" lvl="5"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6pPr>
            <a:lvl7pPr marL="3200400" marR="0" lvl="6"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7pPr>
            <a:lvl8pPr marL="3657600" marR="0" lvl="7"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8pPr>
            <a:lvl9pPr marL="4114800" marR="0" lvl="8"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9pPr>
          </a:lstStyle>
          <a:p>
            <a:endParaRPr/>
          </a:p>
        </p:txBody>
      </p:sp>
      <p:sp>
        <p:nvSpPr>
          <p:cNvPr id="232" name="Google Shape;232;p33"/>
          <p:cNvSpPr txBox="1">
            <a:spLocks noGrp="1"/>
          </p:cNvSpPr>
          <p:nvPr>
            <p:ph type="sldNum" idx="12"/>
          </p:nvPr>
        </p:nvSpPr>
        <p:spPr>
          <a:xfrm>
            <a:off x="8727254" y="4737352"/>
            <a:ext cx="416700" cy="406200"/>
          </a:xfrm>
          <a:prstGeom prst="rect">
            <a:avLst/>
          </a:prstGeom>
          <a:noFill/>
          <a:ln>
            <a:noFill/>
          </a:ln>
        </p:spPr>
        <p:txBody>
          <a:bodyPr spcFirstLastPara="1" wrap="square" lIns="48975" tIns="24475" rIns="48975" bIns="24475" anchor="ctr" anchorCtr="0">
            <a:noAutofit/>
          </a:bodyPr>
          <a:lstStyle>
            <a:lvl1pPr marL="0" marR="0" lvl="0" indent="0" algn="r" rtl="0">
              <a:spcBef>
                <a:spcPts val="0"/>
              </a:spcBef>
              <a:buNone/>
              <a:defRPr sz="900" b="1" i="0" u="none" strike="noStrike" cap="none">
                <a:solidFill>
                  <a:schemeClr val="dk1"/>
                </a:solidFill>
                <a:latin typeface="Calibri"/>
                <a:ea typeface="Calibri"/>
                <a:cs typeface="Calibri"/>
                <a:sym typeface="Calibri"/>
              </a:defRPr>
            </a:lvl1pPr>
            <a:lvl2pPr marL="0" marR="0" lvl="1" indent="0" algn="r" rtl="0">
              <a:spcBef>
                <a:spcPts val="0"/>
              </a:spcBef>
              <a:buNone/>
              <a:defRPr sz="900" b="1" i="0" u="none" strike="noStrike" cap="none">
                <a:solidFill>
                  <a:schemeClr val="dk1"/>
                </a:solidFill>
                <a:latin typeface="Calibri"/>
                <a:ea typeface="Calibri"/>
                <a:cs typeface="Calibri"/>
                <a:sym typeface="Calibri"/>
              </a:defRPr>
            </a:lvl2pPr>
            <a:lvl3pPr marL="0" marR="0" lvl="2" indent="0" algn="r" rtl="0">
              <a:spcBef>
                <a:spcPts val="0"/>
              </a:spcBef>
              <a:buNone/>
              <a:defRPr sz="900" b="1" i="0" u="none" strike="noStrike" cap="none">
                <a:solidFill>
                  <a:schemeClr val="dk1"/>
                </a:solidFill>
                <a:latin typeface="Calibri"/>
                <a:ea typeface="Calibri"/>
                <a:cs typeface="Calibri"/>
                <a:sym typeface="Calibri"/>
              </a:defRPr>
            </a:lvl3pPr>
            <a:lvl4pPr marL="0" marR="0" lvl="3" indent="0" algn="r" rtl="0">
              <a:spcBef>
                <a:spcPts val="0"/>
              </a:spcBef>
              <a:buNone/>
              <a:defRPr sz="900" b="1" i="0" u="none" strike="noStrike" cap="none">
                <a:solidFill>
                  <a:schemeClr val="dk1"/>
                </a:solidFill>
                <a:latin typeface="Calibri"/>
                <a:ea typeface="Calibri"/>
                <a:cs typeface="Calibri"/>
                <a:sym typeface="Calibri"/>
              </a:defRPr>
            </a:lvl4pPr>
            <a:lvl5pPr marL="0" marR="0" lvl="4" indent="0" algn="r" rtl="0">
              <a:spcBef>
                <a:spcPts val="0"/>
              </a:spcBef>
              <a:buNone/>
              <a:defRPr sz="900" b="1" i="0" u="none" strike="noStrike" cap="none">
                <a:solidFill>
                  <a:schemeClr val="dk1"/>
                </a:solidFill>
                <a:latin typeface="Calibri"/>
                <a:ea typeface="Calibri"/>
                <a:cs typeface="Calibri"/>
                <a:sym typeface="Calibri"/>
              </a:defRPr>
            </a:lvl5pPr>
            <a:lvl6pPr marL="0" marR="0" lvl="5" indent="0" algn="r" rtl="0">
              <a:spcBef>
                <a:spcPts val="0"/>
              </a:spcBef>
              <a:buNone/>
              <a:defRPr sz="900" b="1" i="0" u="none" strike="noStrike" cap="none">
                <a:solidFill>
                  <a:schemeClr val="dk1"/>
                </a:solidFill>
                <a:latin typeface="Calibri"/>
                <a:ea typeface="Calibri"/>
                <a:cs typeface="Calibri"/>
                <a:sym typeface="Calibri"/>
              </a:defRPr>
            </a:lvl6pPr>
            <a:lvl7pPr marL="0" marR="0" lvl="6" indent="0" algn="r" rtl="0">
              <a:spcBef>
                <a:spcPts val="0"/>
              </a:spcBef>
              <a:buNone/>
              <a:defRPr sz="900" b="1" i="0" u="none" strike="noStrike" cap="none">
                <a:solidFill>
                  <a:schemeClr val="dk1"/>
                </a:solidFill>
                <a:latin typeface="Calibri"/>
                <a:ea typeface="Calibri"/>
                <a:cs typeface="Calibri"/>
                <a:sym typeface="Calibri"/>
              </a:defRPr>
            </a:lvl7pPr>
            <a:lvl8pPr marL="0" marR="0" lvl="7" indent="0" algn="r" rtl="0">
              <a:spcBef>
                <a:spcPts val="0"/>
              </a:spcBef>
              <a:buNone/>
              <a:defRPr sz="900" b="1" i="0" u="none" strike="noStrike" cap="none">
                <a:solidFill>
                  <a:schemeClr val="dk1"/>
                </a:solidFill>
                <a:latin typeface="Calibri"/>
                <a:ea typeface="Calibri"/>
                <a:cs typeface="Calibri"/>
                <a:sym typeface="Calibri"/>
              </a:defRPr>
            </a:lvl8pPr>
            <a:lvl9pPr marL="0" marR="0" lvl="8" indent="0" algn="r" rtl="0">
              <a:spcBef>
                <a:spcPts val="0"/>
              </a:spcBef>
              <a:buNone/>
              <a:defRPr sz="9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
              <a:t>‹N°›</a:t>
            </a:fld>
            <a:endParaRPr/>
          </a:p>
        </p:txBody>
      </p:sp>
      <p:sp>
        <p:nvSpPr>
          <p:cNvPr id="233" name="Google Shape;233;p33"/>
          <p:cNvSpPr txBox="1"/>
          <p:nvPr/>
        </p:nvSpPr>
        <p:spPr>
          <a:xfrm>
            <a:off x="156146" y="4811761"/>
            <a:ext cx="6720300" cy="286200"/>
          </a:xfrm>
          <a:prstGeom prst="rect">
            <a:avLst/>
          </a:prstGeom>
          <a:noFill/>
          <a:ln>
            <a:noFill/>
          </a:ln>
        </p:spPr>
        <p:txBody>
          <a:bodyPr spcFirstLastPara="1" wrap="square" lIns="0" tIns="0" rIns="0" bIns="0" anchor="ctr" anchorCtr="0">
            <a:noAutofit/>
          </a:bodyPr>
          <a:lstStyle/>
          <a:p>
            <a:pPr marL="0" marR="0" lvl="0" indent="0" algn="just" rtl="0">
              <a:spcBef>
                <a:spcPts val="0"/>
              </a:spcBef>
              <a:spcAft>
                <a:spcPts val="0"/>
              </a:spcAft>
              <a:buNone/>
            </a:pPr>
            <a:r>
              <a:rPr lang="fr" sz="500" b="0" i="0" u="none" strike="noStrike" cap="none">
                <a:solidFill>
                  <a:schemeClr val="dk1"/>
                </a:solidFill>
                <a:latin typeface="Calibri"/>
                <a:ea typeface="Calibri"/>
                <a:cs typeface="Calibri"/>
                <a:sym typeface="Calibri"/>
              </a:rPr>
              <a:t>© EPSA Association, 2019. All rights reserved. Information contained in this document is indicative only. No representation or warranty is given or should be relied on that it is complete or correct or will apply to any particular project. This will depend on the technical and commercial circumstances. It is provided without liability and is subject to change without notice. Reproduction, use or disclosure to third parties, without express written authorisation, is strictly prohibited.</a:t>
            </a:r>
            <a:endParaRPr sz="700"/>
          </a:p>
        </p:txBody>
      </p:sp>
      <p:pic>
        <p:nvPicPr>
          <p:cNvPr id="234" name="Google Shape;234;p33"/>
          <p:cNvPicPr preferRelativeResize="0"/>
          <p:nvPr/>
        </p:nvPicPr>
        <p:blipFill rotWithShape="1">
          <a:blip r:embed="rId15">
            <a:alphaModFix/>
          </a:blip>
          <a:srcRect/>
          <a:stretch/>
        </p:blipFill>
        <p:spPr>
          <a:xfrm>
            <a:off x="7282070" y="4808936"/>
            <a:ext cx="1039714" cy="223652"/>
          </a:xfrm>
          <a:prstGeom prst="rect">
            <a:avLst/>
          </a:prstGeom>
          <a:noFill/>
          <a:ln>
            <a:noFill/>
          </a:ln>
        </p:spPr>
      </p:pic>
      <p:sp>
        <p:nvSpPr>
          <p:cNvPr id="235" name="Google Shape;235;p33"/>
          <p:cNvSpPr/>
          <p:nvPr/>
        </p:nvSpPr>
        <p:spPr>
          <a:xfrm>
            <a:off x="0" y="137348"/>
            <a:ext cx="249900" cy="379500"/>
          </a:xfrm>
          <a:prstGeom prst="homePlate">
            <a:avLst>
              <a:gd name="adj" fmla="val 50000"/>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000" b="0" i="0" u="none" strike="noStrike" cap="none">
              <a:solidFill>
                <a:schemeClr val="lt1"/>
              </a:solidFill>
              <a:latin typeface="Calibri"/>
              <a:ea typeface="Calibri"/>
              <a:cs typeface="Calibri"/>
              <a:sym typeface="Calibri"/>
            </a:endParaRPr>
          </a:p>
        </p:txBody>
      </p:sp>
      <p:cxnSp>
        <p:nvCxnSpPr>
          <p:cNvPr id="236" name="Google Shape;236;p33"/>
          <p:cNvCxnSpPr/>
          <p:nvPr/>
        </p:nvCxnSpPr>
        <p:spPr>
          <a:xfrm>
            <a:off x="390394" y="636900"/>
            <a:ext cx="1252800" cy="0"/>
          </a:xfrm>
          <a:prstGeom prst="straightConnector1">
            <a:avLst/>
          </a:prstGeom>
          <a:noFill/>
          <a:ln w="19050" cap="flat" cmpd="sng">
            <a:solidFill>
              <a:srgbClr val="595959"/>
            </a:solidFill>
            <a:prstDash val="solid"/>
            <a:miter lim="800000"/>
            <a:headEnd type="none" w="sm" len="sm"/>
            <a:tailEnd type="none" w="sm" len="sm"/>
          </a:ln>
        </p:spPr>
      </p:cxnSp>
      <p:sp>
        <p:nvSpPr>
          <p:cNvPr id="237" name="Google Shape;237;p33"/>
          <p:cNvSpPr/>
          <p:nvPr/>
        </p:nvSpPr>
        <p:spPr>
          <a:xfrm>
            <a:off x="7075122" y="4900761"/>
            <a:ext cx="86700" cy="86700"/>
          </a:xfrm>
          <a:prstGeom prst="ellipse">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000" b="0" i="0" u="none" strike="noStrike" cap="none">
              <a:solidFill>
                <a:schemeClr val="lt1"/>
              </a:solidFill>
              <a:latin typeface="Calibri"/>
              <a:ea typeface="Calibri"/>
              <a:cs typeface="Calibri"/>
              <a:sym typeface="Calibri"/>
            </a:endParaRPr>
          </a:p>
        </p:txBody>
      </p:sp>
      <p:sp>
        <p:nvSpPr>
          <p:cNvPr id="238" name="Google Shape;238;p33"/>
          <p:cNvSpPr/>
          <p:nvPr/>
        </p:nvSpPr>
        <p:spPr>
          <a:xfrm>
            <a:off x="8442020" y="4900761"/>
            <a:ext cx="86700" cy="86700"/>
          </a:xfrm>
          <a:prstGeom prst="ellipse">
            <a:avLst/>
          </a:prstGeom>
          <a:solidFill>
            <a:srgbClr val="FF0000"/>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0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1.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30.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37.svg"/><Relationship Id="rId2" Type="http://schemas.openxmlformats.org/officeDocument/2006/relationships/image" Target="../media/image36.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39.svg"/><Relationship Id="rId2" Type="http://schemas.openxmlformats.org/officeDocument/2006/relationships/image" Target="../media/image38.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4.xml"/><Relationship Id="rId1" Type="http://schemas.openxmlformats.org/officeDocument/2006/relationships/slideLayout" Target="../slideLayouts/slideLayout33.xml"/><Relationship Id="rId5" Type="http://schemas.openxmlformats.org/officeDocument/2006/relationships/image" Target="../media/image43.png"/><Relationship Id="rId4" Type="http://schemas.openxmlformats.org/officeDocument/2006/relationships/image" Target="../media/image4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7.xml"/><Relationship Id="rId1" Type="http://schemas.openxmlformats.org/officeDocument/2006/relationships/slideLayout" Target="../slideLayouts/slideLayout14.xml"/><Relationship Id="rId5" Type="http://schemas.openxmlformats.org/officeDocument/2006/relationships/image" Target="../media/image46.png"/><Relationship Id="rId4" Type="http://schemas.openxmlformats.org/officeDocument/2006/relationships/image" Target="../media/image45.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3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54.xml.rels><?xml version="1.0" encoding="UTF-8" standalone="yes"?>
<Relationships xmlns="http://schemas.openxmlformats.org/package/2006/relationships"><Relationship Id="rId3" Type="http://schemas.openxmlformats.org/officeDocument/2006/relationships/image" Target="../media/image54.jpg"/><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59.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20.svg"/></Relationships>
</file>

<file path=ppt/slides/_rels/slide6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6.xml"/><Relationship Id="rId1" Type="http://schemas.openxmlformats.org/officeDocument/2006/relationships/slideLayout" Target="../slideLayouts/slideLayout14.xml"/><Relationship Id="rId5" Type="http://schemas.openxmlformats.org/officeDocument/2006/relationships/image" Target="../media/image58.png"/><Relationship Id="rId4" Type="http://schemas.openxmlformats.org/officeDocument/2006/relationships/image" Target="../media/image57.png"/></Relationships>
</file>

<file path=ppt/slides/_rels/slide6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47.xml"/><Relationship Id="rId1" Type="http://schemas.openxmlformats.org/officeDocument/2006/relationships/slideLayout" Target="../slideLayouts/slideLayout27.xml"/><Relationship Id="rId5" Type="http://schemas.openxmlformats.org/officeDocument/2006/relationships/image" Target="../media/image57.png"/><Relationship Id="rId4" Type="http://schemas.openxmlformats.org/officeDocument/2006/relationships/image" Target="../media/image60.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22.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pic>
        <p:nvPicPr>
          <p:cNvPr id="321" name="Google Shape;321;p47" descr="A picture containing object&#10;&#10;Description automatically generated"/>
          <p:cNvPicPr preferRelativeResize="0"/>
          <p:nvPr/>
        </p:nvPicPr>
        <p:blipFill rotWithShape="1">
          <a:blip r:embed="rId3">
            <a:alphaModFix/>
          </a:blip>
          <a:srcRect/>
          <a:stretch/>
        </p:blipFill>
        <p:spPr>
          <a:xfrm>
            <a:off x="836712" y="1865912"/>
            <a:ext cx="3557244" cy="764809"/>
          </a:xfrm>
          <a:prstGeom prst="rect">
            <a:avLst/>
          </a:prstGeom>
          <a:noFill/>
          <a:ln>
            <a:noFill/>
          </a:ln>
        </p:spPr>
      </p:pic>
      <p:cxnSp>
        <p:nvCxnSpPr>
          <p:cNvPr id="322" name="Google Shape;322;p47"/>
          <p:cNvCxnSpPr/>
          <p:nvPr/>
        </p:nvCxnSpPr>
        <p:spPr>
          <a:xfrm>
            <a:off x="4661115" y="1180415"/>
            <a:ext cx="0" cy="2782500"/>
          </a:xfrm>
          <a:prstGeom prst="straightConnector1">
            <a:avLst/>
          </a:prstGeom>
          <a:noFill/>
          <a:ln w="19050" cap="flat" cmpd="sng">
            <a:solidFill>
              <a:srgbClr val="E00000"/>
            </a:solidFill>
            <a:prstDash val="solid"/>
            <a:miter lim="800000"/>
            <a:headEnd type="none" w="sm" len="sm"/>
            <a:tailEnd type="none" w="sm" len="sm"/>
          </a:ln>
        </p:spPr>
      </p:cxnSp>
      <p:grpSp>
        <p:nvGrpSpPr>
          <p:cNvPr id="323" name="Google Shape;323;p47"/>
          <p:cNvGrpSpPr/>
          <p:nvPr/>
        </p:nvGrpSpPr>
        <p:grpSpPr>
          <a:xfrm>
            <a:off x="929899" y="2948503"/>
            <a:ext cx="3432826" cy="386100"/>
            <a:chOff x="1239865" y="4365289"/>
            <a:chExt cx="4577101" cy="514800"/>
          </a:xfrm>
        </p:grpSpPr>
        <p:sp>
          <p:nvSpPr>
            <p:cNvPr id="324" name="Google Shape;324;p47"/>
            <p:cNvSpPr/>
            <p:nvPr/>
          </p:nvSpPr>
          <p:spPr>
            <a:xfrm>
              <a:off x="1239865" y="4365289"/>
              <a:ext cx="4577100" cy="514800"/>
            </a:xfrm>
            <a:prstGeom prst="flowChartAlternateProcess">
              <a:avLst/>
            </a:prstGeom>
            <a:solidFill>
              <a:schemeClr val="dk1"/>
            </a:solidFill>
            <a:ln w="12700" cap="flat" cmpd="sng">
              <a:solidFill>
                <a:schemeClr val="dk1"/>
              </a:solidFill>
              <a:prstDash val="solid"/>
              <a:miter lim="800000"/>
              <a:headEnd type="none" w="sm" len="sm"/>
              <a:tailEnd type="none" w="sm" len="sm"/>
            </a:ln>
          </p:spPr>
          <p:txBody>
            <a:bodyPr spcFirstLastPara="1" wrap="square" lIns="48975" tIns="24475" rIns="48975" bIns="24475" anchor="ctr" anchorCtr="0">
              <a:noAutofit/>
            </a:bodyPr>
            <a:lstStyle/>
            <a:p>
              <a:pPr marL="0" marR="0" lvl="0" indent="0" algn="ctr" rtl="0">
                <a:spcBef>
                  <a:spcPts val="0"/>
                </a:spcBef>
                <a:spcAft>
                  <a:spcPts val="0"/>
                </a:spcAft>
                <a:buNone/>
              </a:pPr>
              <a:endParaRPr sz="1300" b="0" i="0" u="none" strike="noStrike" cap="none">
                <a:solidFill>
                  <a:schemeClr val="lt1"/>
                </a:solidFill>
                <a:latin typeface="Calibri"/>
                <a:ea typeface="Calibri"/>
                <a:cs typeface="Calibri"/>
                <a:sym typeface="Calibri"/>
              </a:endParaRPr>
            </a:p>
          </p:txBody>
        </p:sp>
        <p:sp>
          <p:nvSpPr>
            <p:cNvPr id="325" name="Google Shape;325;p47"/>
            <p:cNvSpPr txBox="1"/>
            <p:nvPr/>
          </p:nvSpPr>
          <p:spPr>
            <a:xfrm>
              <a:off x="1239866" y="4374240"/>
              <a:ext cx="4577100" cy="496800"/>
            </a:xfrm>
            <a:prstGeom prst="rect">
              <a:avLst/>
            </a:prstGeom>
            <a:noFill/>
            <a:ln>
              <a:noFill/>
            </a:ln>
          </p:spPr>
          <p:txBody>
            <a:bodyPr spcFirstLastPara="1" wrap="square" lIns="48975" tIns="24475" rIns="48975" bIns="24475" anchor="ctr" anchorCtr="0">
              <a:spAutoFit/>
            </a:bodyPr>
            <a:lstStyle/>
            <a:p>
              <a:pPr marL="0" marR="0" lvl="0" indent="0" algn="ctr" rtl="0">
                <a:spcBef>
                  <a:spcPts val="0"/>
                </a:spcBef>
                <a:spcAft>
                  <a:spcPts val="0"/>
                </a:spcAft>
                <a:buNone/>
              </a:pPr>
              <a:r>
                <a:rPr lang="fr" sz="2100" b="1" i="0" u="none" strike="noStrike" cap="none">
                  <a:solidFill>
                    <a:schemeClr val="lt1"/>
                  </a:solidFill>
                  <a:latin typeface="Arial"/>
                  <a:ea typeface="Arial"/>
                  <a:cs typeface="Arial"/>
                  <a:sym typeface="Arial"/>
                </a:rPr>
                <a:t>Management Document</a:t>
              </a:r>
              <a:endParaRPr sz="700"/>
            </a:p>
          </p:txBody>
        </p:sp>
      </p:grpSp>
      <p:sp>
        <p:nvSpPr>
          <p:cNvPr id="326" name="Google Shape;326;p47"/>
          <p:cNvSpPr>
            <a:spLocks noGrp="1"/>
          </p:cNvSpPr>
          <p:nvPr>
            <p:ph type="title" idx="4294967295"/>
          </p:nvPr>
        </p:nvSpPr>
        <p:spPr>
          <a:xfrm>
            <a:off x="898969" y="2948501"/>
            <a:ext cx="3432600" cy="386100"/>
          </a:xfrm>
          <a:prstGeom prst="roundRect">
            <a:avLst>
              <a:gd name="adj" fmla="val 16667"/>
            </a:avLst>
          </a:prstGeom>
          <a:solidFill>
            <a:schemeClr val="dk1"/>
          </a:solidFill>
          <a:ln>
            <a:noFill/>
          </a:ln>
        </p:spPr>
        <p:txBody>
          <a:bodyPr spcFirstLastPara="1" wrap="square" lIns="48975" tIns="24475" rIns="48975" bIns="24475" anchor="ctr" anchorCtr="0">
            <a:noAutofit/>
          </a:bodyPr>
          <a:lstStyle/>
          <a:p>
            <a:pPr marL="0" lvl="0" indent="0" algn="ctr" rtl="0">
              <a:lnSpc>
                <a:spcPct val="90000"/>
              </a:lnSpc>
              <a:spcBef>
                <a:spcPts val="0"/>
              </a:spcBef>
              <a:spcAft>
                <a:spcPts val="0"/>
              </a:spcAft>
              <a:buClr>
                <a:schemeClr val="lt1"/>
              </a:buClr>
              <a:buSzPts val="2100"/>
              <a:buFont typeface="Corbel"/>
              <a:buNone/>
            </a:pPr>
            <a:r>
              <a:rPr lang="fr" sz="2100" b="1" dirty="0">
                <a:solidFill>
                  <a:schemeClr val="lt1"/>
                </a:solidFill>
              </a:rPr>
              <a:t>A - </a:t>
            </a:r>
            <a:r>
              <a:rPr lang="fr" sz="2100" b="1" dirty="0">
                <a:solidFill>
                  <a:schemeClr val="lt1"/>
                </a:solidFill>
                <a:latin typeface="Corbel"/>
                <a:ea typeface="Corbel"/>
                <a:cs typeface="Corbel"/>
                <a:sym typeface="Corbel"/>
              </a:rPr>
              <a:t>Overall vehicle concept</a:t>
            </a:r>
            <a:endParaRPr dirty="0">
              <a:solidFill>
                <a:schemeClr val="lt1"/>
              </a:solidFill>
            </a:endParaRPr>
          </a:p>
        </p:txBody>
      </p:sp>
      <p:sp>
        <p:nvSpPr>
          <p:cNvPr id="327" name="Google Shape;327;p47"/>
          <p:cNvSpPr txBox="1"/>
          <p:nvPr/>
        </p:nvSpPr>
        <p:spPr>
          <a:xfrm>
            <a:off x="1229725" y="3547425"/>
            <a:ext cx="27711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500">
                <a:latin typeface="Corbel"/>
                <a:ea typeface="Corbel"/>
                <a:cs typeface="Corbel"/>
                <a:sym typeface="Corbel"/>
              </a:rPr>
              <a:t>Concept Class FSUK 23/07/2021</a:t>
            </a:r>
            <a:endParaRPr sz="1500">
              <a:latin typeface="Corbel"/>
              <a:ea typeface="Corbel"/>
              <a:cs typeface="Corbel"/>
              <a:sym typeface="Corbel"/>
            </a:endParaRPr>
          </a:p>
        </p:txBody>
      </p:sp>
      <p:pic>
        <p:nvPicPr>
          <p:cNvPr id="328" name="Google Shape;328;p47"/>
          <p:cNvPicPr preferRelativeResize="0"/>
          <p:nvPr/>
        </p:nvPicPr>
        <p:blipFill>
          <a:blip r:embed="rId4">
            <a:alphaModFix/>
          </a:blip>
          <a:stretch>
            <a:fillRect/>
          </a:stretch>
        </p:blipFill>
        <p:spPr>
          <a:xfrm>
            <a:off x="4990675" y="1000425"/>
            <a:ext cx="3778776" cy="31424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55"/>
          <p:cNvSpPr txBox="1">
            <a:spLocks noGrp="1"/>
          </p:cNvSpPr>
          <p:nvPr>
            <p:ph type="title"/>
          </p:nvPr>
        </p:nvSpPr>
        <p:spPr>
          <a:xfrm>
            <a:off x="439270" y="131007"/>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a:t>Overview</a:t>
            </a:r>
            <a:endParaRPr/>
          </a:p>
        </p:txBody>
      </p:sp>
      <p:sp>
        <p:nvSpPr>
          <p:cNvPr id="378" name="Google Shape;378;p55"/>
          <p:cNvSpPr txBox="1">
            <a:spLocks noGrp="1"/>
          </p:cNvSpPr>
          <p:nvPr>
            <p:ph type="body" idx="1"/>
          </p:nvPr>
        </p:nvSpPr>
        <p:spPr>
          <a:xfrm>
            <a:off x="315794" y="829756"/>
            <a:ext cx="8545200" cy="3758400"/>
          </a:xfrm>
          <a:prstGeom prst="rect">
            <a:avLst/>
          </a:prstGeom>
        </p:spPr>
        <p:txBody>
          <a:bodyPr spcFirstLastPara="1" wrap="square" lIns="48975" tIns="24475" rIns="48975" bIns="24475" anchor="t" anchorCtr="0">
            <a:noAutofit/>
          </a:bodyPr>
          <a:lstStyle/>
          <a:p>
            <a:pPr marL="0" lvl="0" indent="0" algn="l" rtl="0">
              <a:spcBef>
                <a:spcPts val="700"/>
              </a:spcBef>
              <a:spcAft>
                <a:spcPts val="0"/>
              </a:spcAft>
              <a:buNone/>
            </a:pPr>
            <a:endParaRPr/>
          </a:p>
        </p:txBody>
      </p:sp>
      <p:pic>
        <p:nvPicPr>
          <p:cNvPr id="379" name="Google Shape;379;p55" title="VALKYRIZ - MASS"/>
          <p:cNvPicPr preferRelativeResize="0"/>
          <p:nvPr/>
        </p:nvPicPr>
        <p:blipFill>
          <a:blip r:embed="rId3">
            <a:alphaModFix/>
          </a:blip>
          <a:stretch>
            <a:fillRect/>
          </a:stretch>
        </p:blipFill>
        <p:spPr>
          <a:xfrm>
            <a:off x="1428325" y="932538"/>
            <a:ext cx="5762625" cy="3552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56"/>
          <p:cNvSpPr txBox="1">
            <a:spLocks noGrp="1"/>
          </p:cNvSpPr>
          <p:nvPr>
            <p:ph type="title"/>
          </p:nvPr>
        </p:nvSpPr>
        <p:spPr>
          <a:xfrm>
            <a:off x="439270" y="131007"/>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endParaRPr/>
          </a:p>
        </p:txBody>
      </p:sp>
      <p:sp>
        <p:nvSpPr>
          <p:cNvPr id="385" name="Google Shape;385;p56"/>
          <p:cNvSpPr txBox="1">
            <a:spLocks noGrp="1"/>
          </p:cNvSpPr>
          <p:nvPr>
            <p:ph type="body" idx="1"/>
          </p:nvPr>
        </p:nvSpPr>
        <p:spPr>
          <a:xfrm>
            <a:off x="315794" y="829756"/>
            <a:ext cx="8545200" cy="3758400"/>
          </a:xfrm>
          <a:prstGeom prst="rect">
            <a:avLst/>
          </a:prstGeom>
        </p:spPr>
        <p:txBody>
          <a:bodyPr spcFirstLastPara="1" wrap="square" lIns="48975" tIns="24475" rIns="48975" bIns="24475" anchor="t" anchorCtr="0">
            <a:noAutofit/>
          </a:bodyPr>
          <a:lstStyle/>
          <a:p>
            <a:pPr marL="0" lvl="0" indent="0" algn="l" rtl="0">
              <a:spcBef>
                <a:spcPts val="700"/>
              </a:spcBef>
              <a:spcAft>
                <a:spcPts val="0"/>
              </a:spcAft>
              <a:buNone/>
            </a:pPr>
            <a:endParaRPr/>
          </a:p>
        </p:txBody>
      </p:sp>
      <p:pic>
        <p:nvPicPr>
          <p:cNvPr id="386" name="Google Shape;386;p56" title="Cost Schedule: bought parts"/>
          <p:cNvPicPr preferRelativeResize="0"/>
          <p:nvPr/>
        </p:nvPicPr>
        <p:blipFill>
          <a:blip r:embed="rId3">
            <a:alphaModFix/>
          </a:blip>
          <a:stretch>
            <a:fillRect/>
          </a:stretch>
        </p:blipFill>
        <p:spPr>
          <a:xfrm>
            <a:off x="0" y="547998"/>
            <a:ext cx="4744775" cy="2815475"/>
          </a:xfrm>
          <a:prstGeom prst="rect">
            <a:avLst/>
          </a:prstGeom>
          <a:noFill/>
          <a:ln>
            <a:noFill/>
          </a:ln>
        </p:spPr>
      </p:pic>
      <p:pic>
        <p:nvPicPr>
          <p:cNvPr id="387" name="Google Shape;387;p56" title="Cost Schedule: made parts"/>
          <p:cNvPicPr preferRelativeResize="0"/>
          <p:nvPr/>
        </p:nvPicPr>
        <p:blipFill>
          <a:blip r:embed="rId4">
            <a:alphaModFix/>
          </a:blip>
          <a:stretch>
            <a:fillRect/>
          </a:stretch>
        </p:blipFill>
        <p:spPr>
          <a:xfrm>
            <a:off x="4131950" y="1770125"/>
            <a:ext cx="4945825" cy="2934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B57C5B0-205B-4DBA-A27A-95062C3B05CE}"/>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081DBA9F-86CE-41C8-A328-53D7DD637741}"/>
              </a:ext>
            </a:extLst>
          </p:cNvPr>
          <p:cNvSpPr>
            <a:spLocks noGrp="1"/>
          </p:cNvSpPr>
          <p:nvPr>
            <p:ph type="body" idx="1"/>
          </p:nvPr>
        </p:nvSpPr>
        <p:spPr/>
        <p:txBody>
          <a:bodyPr/>
          <a:lstStyle/>
          <a:p>
            <a:endParaRPr lang="fr-FR"/>
          </a:p>
        </p:txBody>
      </p:sp>
      <p:pic>
        <p:nvPicPr>
          <p:cNvPr id="5" name="Graphique 4">
            <a:extLst>
              <a:ext uri="{FF2B5EF4-FFF2-40B4-BE49-F238E27FC236}">
                <a16:creationId xmlns:a16="http://schemas.microsoft.com/office/drawing/2014/main" id="{32E21A8F-F636-4667-A9AA-B576D7FA99A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0852" y="0"/>
            <a:ext cx="7282295" cy="5143500"/>
          </a:xfrm>
          <a:prstGeom prst="rect">
            <a:avLst/>
          </a:prstGeom>
        </p:spPr>
      </p:pic>
    </p:spTree>
    <p:extLst>
      <p:ext uri="{BB962C8B-B14F-4D97-AF65-F5344CB8AC3E}">
        <p14:creationId xmlns:p14="http://schemas.microsoft.com/office/powerpoint/2010/main" val="427318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026C31-48A4-43D4-856A-92FCC3681EA1}"/>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81037F68-6563-493F-8FFB-4E9CB97085BF}"/>
              </a:ext>
            </a:extLst>
          </p:cNvPr>
          <p:cNvSpPr>
            <a:spLocks noGrp="1"/>
          </p:cNvSpPr>
          <p:nvPr>
            <p:ph type="body" idx="1"/>
          </p:nvPr>
        </p:nvSpPr>
        <p:spPr/>
        <p:txBody>
          <a:bodyPr/>
          <a:lstStyle/>
          <a:p>
            <a:endParaRPr lang="fr-FR"/>
          </a:p>
        </p:txBody>
      </p:sp>
      <p:pic>
        <p:nvPicPr>
          <p:cNvPr id="5" name="Graphique 4">
            <a:extLst>
              <a:ext uri="{FF2B5EF4-FFF2-40B4-BE49-F238E27FC236}">
                <a16:creationId xmlns:a16="http://schemas.microsoft.com/office/drawing/2014/main" id="{7143F6B3-A158-40D7-9743-38AC0937B07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6077" y="0"/>
            <a:ext cx="7271845" cy="5143500"/>
          </a:xfrm>
          <a:prstGeom prst="rect">
            <a:avLst/>
          </a:prstGeom>
        </p:spPr>
      </p:pic>
    </p:spTree>
    <p:extLst>
      <p:ext uri="{BB962C8B-B14F-4D97-AF65-F5344CB8AC3E}">
        <p14:creationId xmlns:p14="http://schemas.microsoft.com/office/powerpoint/2010/main" val="4203712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B05AB2C-E004-4392-8511-64E1C04E993C}"/>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246371BF-22E7-4EAE-9171-45D75DD959EA}"/>
              </a:ext>
            </a:extLst>
          </p:cNvPr>
          <p:cNvSpPr>
            <a:spLocks noGrp="1"/>
          </p:cNvSpPr>
          <p:nvPr>
            <p:ph type="body" idx="1"/>
          </p:nvPr>
        </p:nvSpPr>
        <p:spPr/>
        <p:txBody>
          <a:bodyPr/>
          <a:lstStyle/>
          <a:p>
            <a:endParaRPr lang="fr-FR"/>
          </a:p>
        </p:txBody>
      </p:sp>
      <p:pic>
        <p:nvPicPr>
          <p:cNvPr id="5" name="Graphique 4">
            <a:extLst>
              <a:ext uri="{FF2B5EF4-FFF2-40B4-BE49-F238E27FC236}">
                <a16:creationId xmlns:a16="http://schemas.microsoft.com/office/drawing/2014/main" id="{48D67035-FF72-4F74-B509-DBE379D95E9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6077" y="-131007"/>
            <a:ext cx="7271845" cy="5143500"/>
          </a:xfrm>
          <a:prstGeom prst="rect">
            <a:avLst/>
          </a:prstGeom>
        </p:spPr>
      </p:pic>
    </p:spTree>
    <p:extLst>
      <p:ext uri="{BB962C8B-B14F-4D97-AF65-F5344CB8AC3E}">
        <p14:creationId xmlns:p14="http://schemas.microsoft.com/office/powerpoint/2010/main" val="2672335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565F0E5-3FE4-4B32-BCB2-827D0D08B3B8}"/>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5D8589B0-E34B-4D74-9CD3-AE944FEF2E48}"/>
              </a:ext>
            </a:extLst>
          </p:cNvPr>
          <p:cNvSpPr>
            <a:spLocks noGrp="1"/>
          </p:cNvSpPr>
          <p:nvPr>
            <p:ph type="body" idx="1"/>
          </p:nvPr>
        </p:nvSpPr>
        <p:spPr/>
        <p:txBody>
          <a:bodyPr/>
          <a:lstStyle/>
          <a:p>
            <a:endParaRPr lang="fr-FR"/>
          </a:p>
        </p:txBody>
      </p:sp>
      <p:pic>
        <p:nvPicPr>
          <p:cNvPr id="5" name="Graphique 4">
            <a:extLst>
              <a:ext uri="{FF2B5EF4-FFF2-40B4-BE49-F238E27FC236}">
                <a16:creationId xmlns:a16="http://schemas.microsoft.com/office/drawing/2014/main" id="{CEBD84BC-A415-4E6C-A68B-2DFC159820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6077" y="0"/>
            <a:ext cx="7271845" cy="5143500"/>
          </a:xfrm>
          <a:prstGeom prst="rect">
            <a:avLst/>
          </a:prstGeom>
        </p:spPr>
      </p:pic>
    </p:spTree>
    <p:extLst>
      <p:ext uri="{BB962C8B-B14F-4D97-AF65-F5344CB8AC3E}">
        <p14:creationId xmlns:p14="http://schemas.microsoft.com/office/powerpoint/2010/main" val="34563212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72961F5-3F5A-41FF-A302-0F9C5B3CE4DC}"/>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F34E3EB1-DBDA-4C83-8FD2-9BEA24243DCB}"/>
              </a:ext>
            </a:extLst>
          </p:cNvPr>
          <p:cNvSpPr>
            <a:spLocks noGrp="1"/>
          </p:cNvSpPr>
          <p:nvPr>
            <p:ph type="body" idx="1"/>
          </p:nvPr>
        </p:nvSpPr>
        <p:spPr/>
        <p:txBody>
          <a:bodyPr/>
          <a:lstStyle/>
          <a:p>
            <a:endParaRPr lang="fr-FR"/>
          </a:p>
        </p:txBody>
      </p:sp>
      <p:pic>
        <p:nvPicPr>
          <p:cNvPr id="5" name="Graphique 4">
            <a:extLst>
              <a:ext uri="{FF2B5EF4-FFF2-40B4-BE49-F238E27FC236}">
                <a16:creationId xmlns:a16="http://schemas.microsoft.com/office/drawing/2014/main" id="{1316BF15-9AF7-4D23-8A9C-9F09857745E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6077" y="0"/>
            <a:ext cx="7271845" cy="5143500"/>
          </a:xfrm>
          <a:prstGeom prst="rect">
            <a:avLst/>
          </a:prstGeom>
        </p:spPr>
      </p:pic>
    </p:spTree>
    <p:extLst>
      <p:ext uri="{BB962C8B-B14F-4D97-AF65-F5344CB8AC3E}">
        <p14:creationId xmlns:p14="http://schemas.microsoft.com/office/powerpoint/2010/main" val="7501577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B60408-CCA7-4B8C-AB20-8F951A0EC42E}"/>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6A075ED6-DEEC-4BB5-81E7-415E0DF17DA7}"/>
              </a:ext>
            </a:extLst>
          </p:cNvPr>
          <p:cNvSpPr>
            <a:spLocks noGrp="1"/>
          </p:cNvSpPr>
          <p:nvPr>
            <p:ph type="body" idx="1"/>
          </p:nvPr>
        </p:nvSpPr>
        <p:spPr/>
        <p:txBody>
          <a:bodyPr/>
          <a:lstStyle/>
          <a:p>
            <a:endParaRPr lang="fr-FR"/>
          </a:p>
        </p:txBody>
      </p:sp>
      <p:pic>
        <p:nvPicPr>
          <p:cNvPr id="5" name="Graphique 4">
            <a:extLst>
              <a:ext uri="{FF2B5EF4-FFF2-40B4-BE49-F238E27FC236}">
                <a16:creationId xmlns:a16="http://schemas.microsoft.com/office/drawing/2014/main" id="{66983AB9-C2D1-4FFA-9463-01DE2472D78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6077" y="0"/>
            <a:ext cx="7271845" cy="5143500"/>
          </a:xfrm>
          <a:prstGeom prst="rect">
            <a:avLst/>
          </a:prstGeom>
        </p:spPr>
      </p:pic>
    </p:spTree>
    <p:extLst>
      <p:ext uri="{BB962C8B-B14F-4D97-AF65-F5344CB8AC3E}">
        <p14:creationId xmlns:p14="http://schemas.microsoft.com/office/powerpoint/2010/main" val="3994994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2348633-28F9-4F53-8CCE-777F55B07580}"/>
              </a:ext>
            </a:extLst>
          </p:cNvPr>
          <p:cNvSpPr>
            <a:spLocks noGrp="1"/>
          </p:cNvSpPr>
          <p:nvPr>
            <p:ph type="title"/>
          </p:nvPr>
        </p:nvSpPr>
        <p:spPr/>
        <p:txBody>
          <a:bodyPr/>
          <a:lstStyle/>
          <a:p>
            <a:endParaRPr lang="fr-FR"/>
          </a:p>
        </p:txBody>
      </p:sp>
      <p:pic>
        <p:nvPicPr>
          <p:cNvPr id="5" name="Graphique 4">
            <a:extLst>
              <a:ext uri="{FF2B5EF4-FFF2-40B4-BE49-F238E27FC236}">
                <a16:creationId xmlns:a16="http://schemas.microsoft.com/office/drawing/2014/main" id="{6B547ADB-2780-4ECC-BE29-103F4CEA2D07}"/>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6038" t="14608" r="7890" b="13316"/>
          <a:stretch/>
        </p:blipFill>
        <p:spPr>
          <a:xfrm>
            <a:off x="1594883" y="850604"/>
            <a:ext cx="6259033" cy="3707220"/>
          </a:xfrm>
          <a:prstGeom prst="rect">
            <a:avLst/>
          </a:prstGeom>
        </p:spPr>
      </p:pic>
    </p:spTree>
    <p:extLst>
      <p:ext uri="{BB962C8B-B14F-4D97-AF65-F5344CB8AC3E}">
        <p14:creationId xmlns:p14="http://schemas.microsoft.com/office/powerpoint/2010/main" val="23956154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E188445-4767-49D3-A5E9-77404D66BFD7}"/>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1CD82FAC-D2FE-41A8-A4BF-39CF28916EE9}"/>
              </a:ext>
            </a:extLst>
          </p:cNvPr>
          <p:cNvSpPr>
            <a:spLocks noGrp="1"/>
          </p:cNvSpPr>
          <p:nvPr>
            <p:ph type="body" idx="1"/>
          </p:nvPr>
        </p:nvSpPr>
        <p:spPr/>
        <p:txBody>
          <a:bodyPr/>
          <a:lstStyle/>
          <a:p>
            <a:endParaRPr lang="fr-FR"/>
          </a:p>
        </p:txBody>
      </p:sp>
      <p:pic>
        <p:nvPicPr>
          <p:cNvPr id="5" name="Graphique 4">
            <a:extLst>
              <a:ext uri="{FF2B5EF4-FFF2-40B4-BE49-F238E27FC236}">
                <a16:creationId xmlns:a16="http://schemas.microsoft.com/office/drawing/2014/main" id="{E5197CC9-8952-47AC-B246-930AB6E55E1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6077" y="0"/>
            <a:ext cx="7271845" cy="5143500"/>
          </a:xfrm>
          <a:prstGeom prst="rect">
            <a:avLst/>
          </a:prstGeom>
        </p:spPr>
      </p:pic>
    </p:spTree>
    <p:extLst>
      <p:ext uri="{BB962C8B-B14F-4D97-AF65-F5344CB8AC3E}">
        <p14:creationId xmlns:p14="http://schemas.microsoft.com/office/powerpoint/2010/main" val="29172491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49"/>
          <p:cNvSpPr txBox="1">
            <a:spLocks noGrp="1"/>
          </p:cNvSpPr>
          <p:nvPr>
            <p:ph type="title"/>
          </p:nvPr>
        </p:nvSpPr>
        <p:spPr>
          <a:xfrm>
            <a:off x="439270" y="131007"/>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a:t>Objectives</a:t>
            </a:r>
            <a:endParaRPr>
              <a:latin typeface="Corbel"/>
              <a:ea typeface="Corbel"/>
              <a:cs typeface="Corbel"/>
              <a:sym typeface="Corbel"/>
            </a:endParaRPr>
          </a:p>
        </p:txBody>
      </p:sp>
      <p:graphicFrame>
        <p:nvGraphicFramePr>
          <p:cNvPr id="342" name="Google Shape;342;p49"/>
          <p:cNvGraphicFramePr/>
          <p:nvPr/>
        </p:nvGraphicFramePr>
        <p:xfrm>
          <a:off x="1577850" y="2335425"/>
          <a:ext cx="5760400" cy="1483360"/>
        </p:xfrm>
        <a:graphic>
          <a:graphicData uri="http://schemas.openxmlformats.org/drawingml/2006/table">
            <a:tbl>
              <a:tblPr>
                <a:noFill/>
                <a:tableStyleId>{55BC898D-73D6-483E-BE73-9AF59F754CCD}</a:tableStyleId>
              </a:tblPr>
              <a:tblGrid>
                <a:gridCol w="2880200">
                  <a:extLst>
                    <a:ext uri="{9D8B030D-6E8A-4147-A177-3AD203B41FA5}">
                      <a16:colId xmlns:a16="http://schemas.microsoft.com/office/drawing/2014/main" val="20000"/>
                    </a:ext>
                  </a:extLst>
                </a:gridCol>
                <a:gridCol w="2880200">
                  <a:extLst>
                    <a:ext uri="{9D8B030D-6E8A-4147-A177-3AD203B41FA5}">
                      <a16:colId xmlns:a16="http://schemas.microsoft.com/office/drawing/2014/main" val="20001"/>
                    </a:ext>
                  </a:extLst>
                </a:gridCol>
              </a:tblGrid>
              <a:tr h="0">
                <a:tc>
                  <a:txBody>
                    <a:bodyPr/>
                    <a:lstStyle/>
                    <a:p>
                      <a:pPr marL="0" lvl="0" indent="0" algn="ctr" rtl="0">
                        <a:spcBef>
                          <a:spcPts val="0"/>
                        </a:spcBef>
                        <a:spcAft>
                          <a:spcPts val="0"/>
                        </a:spcAft>
                        <a:buNone/>
                      </a:pPr>
                      <a:r>
                        <a:rPr lang="fr" sz="1600" b="1">
                          <a:solidFill>
                            <a:srgbClr val="FFFFFF"/>
                          </a:solidFill>
                          <a:latin typeface="Corbel"/>
                          <a:ea typeface="Corbel"/>
                          <a:cs typeface="Corbel"/>
                          <a:sym typeface="Corbel"/>
                        </a:rPr>
                        <a:t>Event</a:t>
                      </a:r>
                      <a:endParaRPr sz="1600" b="1">
                        <a:solidFill>
                          <a:srgbClr val="FFFFFF"/>
                        </a:solidFill>
                        <a:latin typeface="Corbel"/>
                        <a:ea typeface="Corbel"/>
                        <a:cs typeface="Corbel"/>
                        <a:sym typeface="Corbel"/>
                      </a:endParaRPr>
                    </a:p>
                  </a:txBody>
                  <a:tcPr marL="63500" marR="63500" marT="63500" marB="63500">
                    <a:solidFill>
                      <a:srgbClr val="980000"/>
                    </a:solidFill>
                  </a:tcPr>
                </a:tc>
                <a:tc>
                  <a:txBody>
                    <a:bodyPr/>
                    <a:lstStyle/>
                    <a:p>
                      <a:pPr marL="0" lvl="0" indent="0" algn="ctr" rtl="0">
                        <a:spcBef>
                          <a:spcPts val="0"/>
                        </a:spcBef>
                        <a:spcAft>
                          <a:spcPts val="0"/>
                        </a:spcAft>
                        <a:buNone/>
                      </a:pPr>
                      <a:r>
                        <a:rPr lang="fr" sz="1600" b="1">
                          <a:solidFill>
                            <a:srgbClr val="FFFFFF"/>
                          </a:solidFill>
                          <a:latin typeface="Corbel"/>
                          <a:ea typeface="Corbel"/>
                          <a:cs typeface="Corbel"/>
                          <a:sym typeface="Corbel"/>
                        </a:rPr>
                        <a:t>Objective</a:t>
                      </a:r>
                      <a:endParaRPr sz="1600" b="1">
                        <a:solidFill>
                          <a:srgbClr val="FFFFFF"/>
                        </a:solidFill>
                        <a:latin typeface="Corbel"/>
                        <a:ea typeface="Corbel"/>
                        <a:cs typeface="Corbel"/>
                        <a:sym typeface="Corbel"/>
                      </a:endParaRPr>
                    </a:p>
                  </a:txBody>
                  <a:tcPr marL="63500" marR="63500" marT="63500" marB="63500">
                    <a:solidFill>
                      <a:srgbClr val="980000"/>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fr" sz="1600">
                          <a:latin typeface="Corbel"/>
                          <a:ea typeface="Corbel"/>
                          <a:cs typeface="Corbel"/>
                          <a:sym typeface="Corbel"/>
                        </a:rPr>
                        <a:t>Acceleration</a:t>
                      </a:r>
                      <a:endParaRPr sz="1600">
                        <a:latin typeface="Corbel"/>
                        <a:ea typeface="Corbel"/>
                        <a:cs typeface="Corbel"/>
                        <a:sym typeface="Corbel"/>
                      </a:endParaRPr>
                    </a:p>
                  </a:txBody>
                  <a:tcPr marL="63500" marR="63500" marT="63500" marB="63500"/>
                </a:tc>
                <a:tc>
                  <a:txBody>
                    <a:bodyPr/>
                    <a:lstStyle/>
                    <a:p>
                      <a:pPr marL="0" lvl="0" indent="0" algn="l" rtl="0">
                        <a:spcBef>
                          <a:spcPts val="0"/>
                        </a:spcBef>
                        <a:spcAft>
                          <a:spcPts val="0"/>
                        </a:spcAft>
                        <a:buNone/>
                      </a:pPr>
                      <a:r>
                        <a:rPr lang="fr" sz="1600">
                          <a:latin typeface="Corbel"/>
                          <a:ea typeface="Corbel"/>
                          <a:cs typeface="Corbel"/>
                          <a:sym typeface="Corbel"/>
                        </a:rPr>
                        <a:t>4.4 sec</a:t>
                      </a:r>
                      <a:endParaRPr sz="1600">
                        <a:latin typeface="Corbel"/>
                        <a:ea typeface="Corbel"/>
                        <a:cs typeface="Corbel"/>
                        <a:sym typeface="Corbel"/>
                      </a:endParaRPr>
                    </a:p>
                  </a:txBody>
                  <a:tcPr marL="63500" marR="63500" marT="63500" marB="63500"/>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r>
                        <a:rPr lang="fr" sz="1600">
                          <a:latin typeface="Corbel"/>
                          <a:ea typeface="Corbel"/>
                          <a:cs typeface="Corbel"/>
                          <a:sym typeface="Corbel"/>
                        </a:rPr>
                        <a:t>SkidPad</a:t>
                      </a:r>
                      <a:endParaRPr sz="1600">
                        <a:latin typeface="Corbel"/>
                        <a:ea typeface="Corbel"/>
                        <a:cs typeface="Corbel"/>
                        <a:sym typeface="Corbel"/>
                      </a:endParaRPr>
                    </a:p>
                  </a:txBody>
                  <a:tcPr marL="63500" marR="63500" marT="63500" marB="63500"/>
                </a:tc>
                <a:tc>
                  <a:txBody>
                    <a:bodyPr/>
                    <a:lstStyle/>
                    <a:p>
                      <a:pPr marL="0" lvl="0" indent="0" algn="l" rtl="0">
                        <a:spcBef>
                          <a:spcPts val="0"/>
                        </a:spcBef>
                        <a:spcAft>
                          <a:spcPts val="0"/>
                        </a:spcAft>
                        <a:buNone/>
                      </a:pPr>
                      <a:r>
                        <a:rPr lang="fr" sz="1600">
                          <a:latin typeface="Corbel"/>
                          <a:ea typeface="Corbel"/>
                          <a:cs typeface="Corbel"/>
                          <a:sym typeface="Corbel"/>
                        </a:rPr>
                        <a:t>5.3 sec</a:t>
                      </a:r>
                      <a:endParaRPr sz="1600">
                        <a:latin typeface="Corbel"/>
                        <a:ea typeface="Corbel"/>
                        <a:cs typeface="Corbel"/>
                        <a:sym typeface="Corbel"/>
                      </a:endParaRPr>
                    </a:p>
                  </a:txBody>
                  <a:tcPr marL="63500" marR="63500" marT="63500" marB="63500"/>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r>
                        <a:rPr lang="fr" sz="1600">
                          <a:latin typeface="Corbel"/>
                          <a:ea typeface="Corbel"/>
                          <a:cs typeface="Corbel"/>
                          <a:sym typeface="Corbel"/>
                        </a:rPr>
                        <a:t>Endurance</a:t>
                      </a:r>
                      <a:endParaRPr sz="1600">
                        <a:latin typeface="Corbel"/>
                        <a:ea typeface="Corbel"/>
                        <a:cs typeface="Corbel"/>
                        <a:sym typeface="Corbel"/>
                      </a:endParaRPr>
                    </a:p>
                  </a:txBody>
                  <a:tcPr marL="63500" marR="63500" marT="63500" marB="63500"/>
                </a:tc>
                <a:tc>
                  <a:txBody>
                    <a:bodyPr/>
                    <a:lstStyle/>
                    <a:p>
                      <a:pPr marL="0" lvl="0" indent="0" algn="l" rtl="0">
                        <a:spcBef>
                          <a:spcPts val="0"/>
                        </a:spcBef>
                        <a:spcAft>
                          <a:spcPts val="0"/>
                        </a:spcAft>
                        <a:buNone/>
                      </a:pPr>
                      <a:r>
                        <a:rPr lang="fr" sz="1600">
                          <a:latin typeface="Corbel"/>
                          <a:ea typeface="Corbel"/>
                          <a:cs typeface="Corbel"/>
                          <a:sym typeface="Corbel"/>
                        </a:rPr>
                        <a:t>Finish</a:t>
                      </a:r>
                      <a:endParaRPr sz="1600">
                        <a:latin typeface="Corbel"/>
                        <a:ea typeface="Corbel"/>
                        <a:cs typeface="Corbel"/>
                        <a:sym typeface="Corbel"/>
                      </a:endParaRPr>
                    </a:p>
                  </a:txBody>
                  <a:tcPr marL="63500" marR="63500" marT="63500" marB="63500"/>
                </a:tc>
                <a:extLst>
                  <a:ext uri="{0D108BD9-81ED-4DB2-BD59-A6C34878D82A}">
                    <a16:rowId xmlns:a16="http://schemas.microsoft.com/office/drawing/2014/main" val="10003"/>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C122360-A5DE-4295-9408-BACB7BDD8438}"/>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386BA0C6-E439-42B1-8CDF-74A1F1425245}"/>
              </a:ext>
            </a:extLst>
          </p:cNvPr>
          <p:cNvSpPr>
            <a:spLocks noGrp="1"/>
          </p:cNvSpPr>
          <p:nvPr>
            <p:ph type="body" idx="1"/>
          </p:nvPr>
        </p:nvSpPr>
        <p:spPr/>
        <p:txBody>
          <a:bodyPr/>
          <a:lstStyle/>
          <a:p>
            <a:endParaRPr lang="fr-FR"/>
          </a:p>
        </p:txBody>
      </p:sp>
      <p:pic>
        <p:nvPicPr>
          <p:cNvPr id="5" name="Graphique 4">
            <a:extLst>
              <a:ext uri="{FF2B5EF4-FFF2-40B4-BE49-F238E27FC236}">
                <a16:creationId xmlns:a16="http://schemas.microsoft.com/office/drawing/2014/main" id="{2ED636C4-CDB7-4D7E-9331-0378DD112723}"/>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892" t="6615" r="5648" b="11801"/>
          <a:stretch/>
        </p:blipFill>
        <p:spPr>
          <a:xfrm>
            <a:off x="1219199" y="340242"/>
            <a:ext cx="6578009" cy="4196315"/>
          </a:xfrm>
          <a:prstGeom prst="rect">
            <a:avLst/>
          </a:prstGeom>
        </p:spPr>
      </p:pic>
    </p:spTree>
    <p:extLst>
      <p:ext uri="{BB962C8B-B14F-4D97-AF65-F5344CB8AC3E}">
        <p14:creationId xmlns:p14="http://schemas.microsoft.com/office/powerpoint/2010/main" val="14513306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03ED242-496F-4F4A-BC32-75EA909F2FB6}"/>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2888CF75-0825-4350-821D-F199EAC2B2DC}"/>
              </a:ext>
            </a:extLst>
          </p:cNvPr>
          <p:cNvSpPr>
            <a:spLocks noGrp="1"/>
          </p:cNvSpPr>
          <p:nvPr>
            <p:ph type="body" idx="1"/>
          </p:nvPr>
        </p:nvSpPr>
        <p:spPr/>
        <p:txBody>
          <a:bodyPr/>
          <a:lstStyle/>
          <a:p>
            <a:endParaRPr lang="fr-FR"/>
          </a:p>
        </p:txBody>
      </p:sp>
      <p:pic>
        <p:nvPicPr>
          <p:cNvPr id="5" name="Graphique 4">
            <a:extLst>
              <a:ext uri="{FF2B5EF4-FFF2-40B4-BE49-F238E27FC236}">
                <a16:creationId xmlns:a16="http://schemas.microsoft.com/office/drawing/2014/main" id="{8BA16EFF-CD51-42B6-A480-4A3B88AF7923}"/>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6428" t="19156" r="4771" b="13040"/>
          <a:stretch/>
        </p:blipFill>
        <p:spPr>
          <a:xfrm>
            <a:off x="1403498" y="985284"/>
            <a:ext cx="6457507" cy="3487479"/>
          </a:xfrm>
          <a:prstGeom prst="rect">
            <a:avLst/>
          </a:prstGeom>
        </p:spPr>
      </p:pic>
    </p:spTree>
    <p:extLst>
      <p:ext uri="{BB962C8B-B14F-4D97-AF65-F5344CB8AC3E}">
        <p14:creationId xmlns:p14="http://schemas.microsoft.com/office/powerpoint/2010/main" val="25339851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1B556B-404E-44CC-9084-CF2289B77FD8}"/>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8680EE04-8BA3-483A-A125-A8B4B58FB99A}"/>
              </a:ext>
            </a:extLst>
          </p:cNvPr>
          <p:cNvSpPr>
            <a:spLocks noGrp="1"/>
          </p:cNvSpPr>
          <p:nvPr>
            <p:ph type="body" idx="1"/>
          </p:nvPr>
        </p:nvSpPr>
        <p:spPr/>
        <p:txBody>
          <a:bodyPr/>
          <a:lstStyle/>
          <a:p>
            <a:endParaRPr lang="fr-FR"/>
          </a:p>
        </p:txBody>
      </p:sp>
      <p:pic>
        <p:nvPicPr>
          <p:cNvPr id="5" name="Graphique 4">
            <a:extLst>
              <a:ext uri="{FF2B5EF4-FFF2-40B4-BE49-F238E27FC236}">
                <a16:creationId xmlns:a16="http://schemas.microsoft.com/office/drawing/2014/main" id="{CBFB2085-A775-4A59-BFCB-5390B9A9764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6077" y="0"/>
            <a:ext cx="7271845" cy="5143500"/>
          </a:xfrm>
          <a:prstGeom prst="rect">
            <a:avLst/>
          </a:prstGeom>
        </p:spPr>
      </p:pic>
    </p:spTree>
    <p:extLst>
      <p:ext uri="{BB962C8B-B14F-4D97-AF65-F5344CB8AC3E}">
        <p14:creationId xmlns:p14="http://schemas.microsoft.com/office/powerpoint/2010/main" val="12350001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2C1B99-D6E1-49DE-A25F-A1BA60CC6D2E}"/>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EEA1778B-E188-48AE-80C4-BA3B3FDF45E0}"/>
              </a:ext>
            </a:extLst>
          </p:cNvPr>
          <p:cNvSpPr>
            <a:spLocks noGrp="1"/>
          </p:cNvSpPr>
          <p:nvPr>
            <p:ph type="body" idx="1"/>
          </p:nvPr>
        </p:nvSpPr>
        <p:spPr/>
        <p:txBody>
          <a:bodyPr/>
          <a:lstStyle/>
          <a:p>
            <a:endParaRPr lang="fr-FR"/>
          </a:p>
        </p:txBody>
      </p:sp>
      <p:pic>
        <p:nvPicPr>
          <p:cNvPr id="5" name="Graphique 4">
            <a:extLst>
              <a:ext uri="{FF2B5EF4-FFF2-40B4-BE49-F238E27FC236}">
                <a16:creationId xmlns:a16="http://schemas.microsoft.com/office/drawing/2014/main" id="{239649F6-BD30-4CD0-9CA9-8EEB2044D50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69805" y="525015"/>
            <a:ext cx="5946731" cy="4206224"/>
          </a:xfrm>
          <a:prstGeom prst="rect">
            <a:avLst/>
          </a:prstGeom>
        </p:spPr>
      </p:pic>
    </p:spTree>
    <p:extLst>
      <p:ext uri="{BB962C8B-B14F-4D97-AF65-F5344CB8AC3E}">
        <p14:creationId xmlns:p14="http://schemas.microsoft.com/office/powerpoint/2010/main" val="41069318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pic>
        <p:nvPicPr>
          <p:cNvPr id="392" name="Google Shape;392;p57"/>
          <p:cNvPicPr preferRelativeResize="0"/>
          <p:nvPr/>
        </p:nvPicPr>
        <p:blipFill rotWithShape="1">
          <a:blip r:embed="rId3">
            <a:alphaModFix/>
          </a:blip>
          <a:srcRect t="7110" b="7110"/>
          <a:stretch/>
        </p:blipFill>
        <p:spPr>
          <a:xfrm>
            <a:off x="-1" y="-43498"/>
            <a:ext cx="9144003" cy="5230492"/>
          </a:xfrm>
          <a:prstGeom prst="rect">
            <a:avLst/>
          </a:prstGeom>
          <a:noFill/>
          <a:ln>
            <a:noFill/>
          </a:ln>
        </p:spPr>
      </p:pic>
      <p:sp>
        <p:nvSpPr>
          <p:cNvPr id="393" name="Google Shape;393;p57"/>
          <p:cNvSpPr txBox="1"/>
          <p:nvPr/>
        </p:nvSpPr>
        <p:spPr>
          <a:xfrm>
            <a:off x="0" y="738992"/>
            <a:ext cx="5254500" cy="1109400"/>
          </a:xfrm>
          <a:prstGeom prst="rect">
            <a:avLst/>
          </a:prstGeom>
          <a:solidFill>
            <a:srgbClr val="FF0000">
              <a:alpha val="58430"/>
            </a:srgbClr>
          </a:solidFill>
          <a:ln>
            <a:noFill/>
          </a:ln>
        </p:spPr>
        <p:txBody>
          <a:bodyPr spcFirstLastPara="1" wrap="square" lIns="48975" tIns="24475" rIns="48975" bIns="24475" anchor="t" anchorCtr="0">
            <a:noAutofit/>
          </a:bodyPr>
          <a:lstStyle/>
          <a:p>
            <a:pPr marL="0" marR="0" lvl="0" indent="0" algn="l" rtl="0">
              <a:lnSpc>
                <a:spcPct val="100000"/>
              </a:lnSpc>
              <a:spcBef>
                <a:spcPts val="0"/>
              </a:spcBef>
              <a:spcAft>
                <a:spcPts val="0"/>
              </a:spcAft>
              <a:buClr>
                <a:srgbClr val="000000"/>
              </a:buClr>
              <a:buSzPts val="6200"/>
              <a:buFont typeface="Arial"/>
              <a:buNone/>
            </a:pPr>
            <a:r>
              <a:rPr lang="fr" sz="6200" b="1">
                <a:solidFill>
                  <a:schemeClr val="lt1"/>
                </a:solidFill>
                <a:latin typeface="Calibri"/>
                <a:ea typeface="Calibri"/>
                <a:cs typeface="Calibri"/>
                <a:sym typeface="Calibri"/>
              </a:rPr>
              <a:t>Point Projet</a:t>
            </a:r>
            <a:endParaRPr sz="700" b="0" i="0" u="none" strike="noStrike" cap="none">
              <a:solidFill>
                <a:srgbClr val="000000"/>
              </a:solidFill>
              <a:latin typeface="Arial"/>
              <a:ea typeface="Arial"/>
              <a:cs typeface="Arial"/>
              <a:sym typeface="Arial"/>
            </a:endParaRPr>
          </a:p>
        </p:txBody>
      </p:sp>
      <p:sp>
        <p:nvSpPr>
          <p:cNvPr id="394" name="Google Shape;394;p57"/>
          <p:cNvSpPr txBox="1"/>
          <p:nvPr/>
        </p:nvSpPr>
        <p:spPr>
          <a:xfrm>
            <a:off x="0" y="2116554"/>
            <a:ext cx="5254500" cy="354600"/>
          </a:xfrm>
          <a:prstGeom prst="rect">
            <a:avLst/>
          </a:prstGeom>
          <a:solidFill>
            <a:srgbClr val="FF0000">
              <a:alpha val="58430"/>
            </a:srgbClr>
          </a:solidFill>
          <a:ln>
            <a:noFill/>
          </a:ln>
        </p:spPr>
        <p:txBody>
          <a:bodyPr spcFirstLastPara="1" wrap="square" lIns="48975" tIns="24475" rIns="48975" bIns="24475" anchor="t" anchorCtr="0">
            <a:noAutofit/>
          </a:bodyPr>
          <a:lstStyle/>
          <a:p>
            <a:pPr marL="0" marR="0" lvl="0" indent="0" algn="ctr" rtl="0">
              <a:lnSpc>
                <a:spcPct val="100000"/>
              </a:lnSpc>
              <a:spcBef>
                <a:spcPts val="0"/>
              </a:spcBef>
              <a:spcAft>
                <a:spcPts val="0"/>
              </a:spcAft>
              <a:buClr>
                <a:srgbClr val="000000"/>
              </a:buClr>
              <a:buSzPts val="1900"/>
              <a:buFont typeface="Arial"/>
              <a:buNone/>
            </a:pPr>
            <a:r>
              <a:rPr lang="fr" sz="1900" b="1">
                <a:solidFill>
                  <a:schemeClr val="lt1"/>
                </a:solidFill>
                <a:latin typeface="Calibri"/>
                <a:ea typeface="Calibri"/>
                <a:cs typeface="Calibri"/>
                <a:sym typeface="Calibri"/>
              </a:rPr>
              <a:t>Rappel des objectifs</a:t>
            </a:r>
            <a:endParaRPr sz="1900" b="0" i="0" u="none" strike="noStrike" cap="none">
              <a:solidFill>
                <a:srgbClr val="000000"/>
              </a:solidFill>
              <a:latin typeface="Arial"/>
              <a:ea typeface="Arial"/>
              <a:cs typeface="Arial"/>
              <a:sym typeface="Arial"/>
            </a:endParaRPr>
          </a:p>
        </p:txBody>
      </p:sp>
      <p:sp>
        <p:nvSpPr>
          <p:cNvPr id="395" name="Google Shape;395;p57"/>
          <p:cNvSpPr txBox="1"/>
          <p:nvPr/>
        </p:nvSpPr>
        <p:spPr>
          <a:xfrm>
            <a:off x="0" y="2739402"/>
            <a:ext cx="5254500" cy="354600"/>
          </a:xfrm>
          <a:prstGeom prst="rect">
            <a:avLst/>
          </a:prstGeom>
          <a:solidFill>
            <a:srgbClr val="FF0000">
              <a:alpha val="58430"/>
            </a:srgbClr>
          </a:solidFill>
          <a:ln>
            <a:noFill/>
          </a:ln>
        </p:spPr>
        <p:txBody>
          <a:bodyPr spcFirstLastPara="1" wrap="square" lIns="48975" tIns="24475" rIns="48975" bIns="24475" anchor="t" anchorCtr="0">
            <a:noAutofit/>
          </a:bodyPr>
          <a:lstStyle/>
          <a:p>
            <a:pPr marL="0" marR="0" lvl="0" indent="0" algn="ctr" rtl="0">
              <a:lnSpc>
                <a:spcPct val="100000"/>
              </a:lnSpc>
              <a:spcBef>
                <a:spcPts val="0"/>
              </a:spcBef>
              <a:spcAft>
                <a:spcPts val="0"/>
              </a:spcAft>
              <a:buClr>
                <a:schemeClr val="dk1"/>
              </a:buClr>
              <a:buSzPts val="1900"/>
              <a:buFont typeface="Arial"/>
              <a:buNone/>
            </a:pPr>
            <a:r>
              <a:rPr lang="fr" sz="1900" b="1">
                <a:solidFill>
                  <a:schemeClr val="lt1"/>
                </a:solidFill>
                <a:latin typeface="Calibri"/>
                <a:ea typeface="Calibri"/>
                <a:cs typeface="Calibri"/>
                <a:sym typeface="Calibri"/>
              </a:rPr>
              <a:t>Budgets</a:t>
            </a:r>
            <a:endParaRPr sz="1900" b="0" i="0" u="none" strike="noStrike" cap="none">
              <a:solidFill>
                <a:srgbClr val="000000"/>
              </a:solidFill>
              <a:latin typeface="Arial"/>
              <a:ea typeface="Arial"/>
              <a:cs typeface="Arial"/>
              <a:sym typeface="Arial"/>
            </a:endParaRPr>
          </a:p>
        </p:txBody>
      </p:sp>
      <p:sp>
        <p:nvSpPr>
          <p:cNvPr id="396" name="Google Shape;396;p57"/>
          <p:cNvSpPr txBox="1">
            <a:spLocks noGrp="1"/>
          </p:cNvSpPr>
          <p:nvPr>
            <p:ph type="sldNum" idx="12"/>
          </p:nvPr>
        </p:nvSpPr>
        <p:spPr>
          <a:xfrm>
            <a:off x="8556784" y="4749851"/>
            <a:ext cx="548700" cy="393900"/>
          </a:xfrm>
          <a:prstGeom prst="rect">
            <a:avLst/>
          </a:prstGeom>
          <a:noFill/>
          <a:ln>
            <a:noFill/>
          </a:ln>
        </p:spPr>
        <p:txBody>
          <a:bodyPr spcFirstLastPara="1" wrap="square" lIns="83800" tIns="41900" rIns="83800" bIns="41900" anchor="t" anchorCtr="0">
            <a:noAutofit/>
          </a:bodyPr>
          <a:lstStyle/>
          <a:p>
            <a:pPr marL="0" lvl="0" indent="0" algn="r" rtl="0">
              <a:lnSpc>
                <a:spcPct val="100000"/>
              </a:lnSpc>
              <a:spcBef>
                <a:spcPts val="0"/>
              </a:spcBef>
              <a:spcAft>
                <a:spcPts val="0"/>
              </a:spcAft>
              <a:buSzPts val="2000"/>
              <a:buNone/>
            </a:pPr>
            <a:fld id="{00000000-1234-1234-1234-123412341234}" type="slidenum">
              <a:rPr lang="fr"/>
              <a:t>24</a:t>
            </a:fld>
            <a:endParaRPr/>
          </a:p>
        </p:txBody>
      </p:sp>
      <p:sp>
        <p:nvSpPr>
          <p:cNvPr id="397" name="Google Shape;397;p57"/>
          <p:cNvSpPr txBox="1"/>
          <p:nvPr/>
        </p:nvSpPr>
        <p:spPr>
          <a:xfrm>
            <a:off x="0" y="0"/>
            <a:ext cx="3000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500" b="1">
                <a:solidFill>
                  <a:schemeClr val="dk1"/>
                </a:solidFill>
                <a:latin typeface="Calibri"/>
                <a:ea typeface="Calibri"/>
                <a:cs typeface="Calibri"/>
                <a:sym typeface="Calibri"/>
              </a:rPr>
              <a:t>XXh - XXh</a:t>
            </a:r>
            <a:endParaRPr/>
          </a:p>
        </p:txBody>
      </p:sp>
      <p:sp>
        <p:nvSpPr>
          <p:cNvPr id="398" name="Google Shape;398;p57"/>
          <p:cNvSpPr txBox="1"/>
          <p:nvPr/>
        </p:nvSpPr>
        <p:spPr>
          <a:xfrm>
            <a:off x="0" y="3362252"/>
            <a:ext cx="5254500" cy="354600"/>
          </a:xfrm>
          <a:prstGeom prst="rect">
            <a:avLst/>
          </a:prstGeom>
          <a:solidFill>
            <a:srgbClr val="FF0000">
              <a:alpha val="58430"/>
            </a:srgbClr>
          </a:solidFill>
          <a:ln>
            <a:noFill/>
          </a:ln>
        </p:spPr>
        <p:txBody>
          <a:bodyPr spcFirstLastPara="1" wrap="square" lIns="48975" tIns="24475" rIns="48975" bIns="24475" anchor="t" anchorCtr="0">
            <a:noAutofit/>
          </a:bodyPr>
          <a:lstStyle/>
          <a:p>
            <a:pPr marL="0" marR="0" lvl="0" indent="0" algn="ctr" rtl="0">
              <a:lnSpc>
                <a:spcPct val="100000"/>
              </a:lnSpc>
              <a:spcBef>
                <a:spcPts val="0"/>
              </a:spcBef>
              <a:spcAft>
                <a:spcPts val="0"/>
              </a:spcAft>
              <a:buClr>
                <a:schemeClr val="dk1"/>
              </a:buClr>
              <a:buSzPts val="1900"/>
              <a:buFont typeface="Arial"/>
              <a:buNone/>
            </a:pPr>
            <a:r>
              <a:rPr lang="fr" sz="1900" b="1">
                <a:solidFill>
                  <a:schemeClr val="lt1"/>
                </a:solidFill>
                <a:latin typeface="Calibri"/>
                <a:ea typeface="Calibri"/>
                <a:cs typeface="Calibri"/>
                <a:sym typeface="Calibri"/>
              </a:rPr>
              <a:t>Point compet</a:t>
            </a:r>
            <a:endParaRPr sz="1900" b="0" i="0" u="none" strike="noStrike" cap="non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58"/>
          <p:cNvSpPr txBox="1">
            <a:spLocks noGrp="1"/>
          </p:cNvSpPr>
          <p:nvPr>
            <p:ph type="title"/>
          </p:nvPr>
        </p:nvSpPr>
        <p:spPr>
          <a:xfrm>
            <a:off x="303650" y="41652"/>
            <a:ext cx="4996800" cy="556800"/>
          </a:xfrm>
          <a:prstGeom prst="rect">
            <a:avLst/>
          </a:prstGeom>
          <a:noFill/>
          <a:ln>
            <a:noFill/>
          </a:ln>
        </p:spPr>
        <p:txBody>
          <a:bodyPr spcFirstLastPara="1" wrap="square" lIns="59575" tIns="59575" rIns="59575" bIns="59575" anchor="b" anchorCtr="0">
            <a:noAutofit/>
          </a:bodyPr>
          <a:lstStyle/>
          <a:p>
            <a:pPr marL="0" lvl="0" indent="0" algn="l" rtl="0">
              <a:lnSpc>
                <a:spcPct val="90000"/>
              </a:lnSpc>
              <a:spcBef>
                <a:spcPts val="0"/>
              </a:spcBef>
              <a:spcAft>
                <a:spcPts val="0"/>
              </a:spcAft>
              <a:buClr>
                <a:schemeClr val="dk1"/>
              </a:buClr>
              <a:buSzPts val="1300"/>
              <a:buFont typeface="Teko"/>
              <a:buNone/>
            </a:pPr>
            <a:r>
              <a:rPr lang="fr"/>
              <a:t>ROADMAP</a:t>
            </a:r>
            <a:endParaRPr/>
          </a:p>
        </p:txBody>
      </p:sp>
      <p:cxnSp>
        <p:nvCxnSpPr>
          <p:cNvPr id="405" name="Google Shape;405;p58"/>
          <p:cNvCxnSpPr/>
          <p:nvPr/>
        </p:nvCxnSpPr>
        <p:spPr>
          <a:xfrm>
            <a:off x="1546483" y="976817"/>
            <a:ext cx="0" cy="3851400"/>
          </a:xfrm>
          <a:prstGeom prst="straightConnector1">
            <a:avLst/>
          </a:prstGeom>
          <a:noFill/>
          <a:ln w="9525" cap="flat" cmpd="sng">
            <a:solidFill>
              <a:srgbClr val="BEC9D3"/>
            </a:solidFill>
            <a:prstDash val="dash"/>
            <a:round/>
            <a:headEnd type="none" w="sm" len="sm"/>
            <a:tailEnd type="none" w="sm" len="sm"/>
          </a:ln>
        </p:spPr>
      </p:cxnSp>
      <p:sp>
        <p:nvSpPr>
          <p:cNvPr id="406" name="Google Shape;406;p58"/>
          <p:cNvSpPr txBox="1"/>
          <p:nvPr/>
        </p:nvSpPr>
        <p:spPr>
          <a:xfrm>
            <a:off x="1546484" y="792162"/>
            <a:ext cx="751800" cy="184800"/>
          </a:xfrm>
          <a:prstGeom prst="rect">
            <a:avLst/>
          </a:prstGeom>
          <a:solidFill>
            <a:schemeClr val="accent4"/>
          </a:solidFill>
          <a:ln w="12700" cap="flat" cmpd="sng">
            <a:solidFill>
              <a:srgbClr val="BA8C00"/>
            </a:solidFill>
            <a:prstDash val="solid"/>
            <a:miter lim="800000"/>
            <a:headEnd type="none" w="sm" len="sm"/>
            <a:tailEnd type="none" w="sm" len="sm"/>
          </a:ln>
        </p:spPr>
        <p:txBody>
          <a:bodyPr spcFirstLastPara="1" wrap="square" lIns="68575" tIns="34275" rIns="68575" bIns="34275" anchor="ctr" anchorCtr="1">
            <a:noAutofit/>
          </a:bodyPr>
          <a:lstStyle/>
          <a:p>
            <a:pPr marL="0" marR="0" lvl="0" indent="0" algn="ctr" rtl="0">
              <a:spcBef>
                <a:spcPts val="0"/>
              </a:spcBef>
              <a:spcAft>
                <a:spcPts val="0"/>
              </a:spcAft>
              <a:buNone/>
            </a:pPr>
            <a:r>
              <a:rPr lang="fr" sz="800">
                <a:solidFill>
                  <a:srgbClr val="000000"/>
                </a:solidFill>
                <a:latin typeface="Arial"/>
                <a:ea typeface="Arial"/>
                <a:cs typeface="Arial"/>
                <a:sym typeface="Arial"/>
              </a:rPr>
              <a:t>2018</a:t>
            </a:r>
            <a:endParaRPr sz="800">
              <a:solidFill>
                <a:srgbClr val="000000"/>
              </a:solidFill>
              <a:latin typeface="Arial"/>
              <a:ea typeface="Arial"/>
              <a:cs typeface="Arial"/>
              <a:sym typeface="Arial"/>
            </a:endParaRPr>
          </a:p>
        </p:txBody>
      </p:sp>
      <p:sp>
        <p:nvSpPr>
          <p:cNvPr id="407" name="Google Shape;407;p58"/>
          <p:cNvSpPr txBox="1"/>
          <p:nvPr/>
        </p:nvSpPr>
        <p:spPr>
          <a:xfrm>
            <a:off x="2306252" y="792161"/>
            <a:ext cx="751800" cy="184800"/>
          </a:xfrm>
          <a:prstGeom prst="rect">
            <a:avLst/>
          </a:prstGeom>
          <a:solidFill>
            <a:schemeClr val="accent4"/>
          </a:solidFill>
          <a:ln w="12700" cap="flat" cmpd="sng">
            <a:solidFill>
              <a:srgbClr val="BA8C00"/>
            </a:solidFill>
            <a:prstDash val="solid"/>
            <a:miter lim="800000"/>
            <a:headEnd type="none" w="sm" len="sm"/>
            <a:tailEnd type="none" w="sm" len="sm"/>
          </a:ln>
        </p:spPr>
        <p:txBody>
          <a:bodyPr spcFirstLastPara="1" wrap="square" lIns="68575" tIns="34275" rIns="68575" bIns="34275" anchor="ctr" anchorCtr="1">
            <a:noAutofit/>
          </a:bodyPr>
          <a:lstStyle/>
          <a:p>
            <a:pPr marL="0" marR="0" lvl="0" indent="0" algn="ctr" rtl="0">
              <a:spcBef>
                <a:spcPts val="0"/>
              </a:spcBef>
              <a:spcAft>
                <a:spcPts val="0"/>
              </a:spcAft>
              <a:buNone/>
            </a:pPr>
            <a:r>
              <a:rPr lang="fr" sz="800">
                <a:solidFill>
                  <a:srgbClr val="000000"/>
                </a:solidFill>
                <a:latin typeface="Arial"/>
                <a:ea typeface="Arial"/>
                <a:cs typeface="Arial"/>
                <a:sym typeface="Arial"/>
              </a:rPr>
              <a:t>2019</a:t>
            </a:r>
            <a:endParaRPr sz="800">
              <a:solidFill>
                <a:srgbClr val="000000"/>
              </a:solidFill>
              <a:latin typeface="Arial"/>
              <a:ea typeface="Arial"/>
              <a:cs typeface="Arial"/>
              <a:sym typeface="Arial"/>
            </a:endParaRPr>
          </a:p>
        </p:txBody>
      </p:sp>
      <p:sp>
        <p:nvSpPr>
          <p:cNvPr id="408" name="Google Shape;408;p58"/>
          <p:cNvSpPr txBox="1"/>
          <p:nvPr/>
        </p:nvSpPr>
        <p:spPr>
          <a:xfrm>
            <a:off x="3066020" y="792160"/>
            <a:ext cx="751800" cy="184800"/>
          </a:xfrm>
          <a:prstGeom prst="rect">
            <a:avLst/>
          </a:prstGeom>
          <a:solidFill>
            <a:schemeClr val="accent4"/>
          </a:solidFill>
          <a:ln w="12700" cap="flat" cmpd="sng">
            <a:solidFill>
              <a:srgbClr val="BA8C00"/>
            </a:solidFill>
            <a:prstDash val="solid"/>
            <a:miter lim="800000"/>
            <a:headEnd type="none" w="sm" len="sm"/>
            <a:tailEnd type="none" w="sm" len="sm"/>
          </a:ln>
        </p:spPr>
        <p:txBody>
          <a:bodyPr spcFirstLastPara="1" wrap="square" lIns="68575" tIns="34275" rIns="68575" bIns="34275" anchor="ctr" anchorCtr="1">
            <a:noAutofit/>
          </a:bodyPr>
          <a:lstStyle/>
          <a:p>
            <a:pPr marL="0" marR="0" lvl="0" indent="0" algn="ctr" rtl="0">
              <a:spcBef>
                <a:spcPts val="0"/>
              </a:spcBef>
              <a:spcAft>
                <a:spcPts val="0"/>
              </a:spcAft>
              <a:buNone/>
            </a:pPr>
            <a:r>
              <a:rPr lang="fr" sz="800">
                <a:solidFill>
                  <a:srgbClr val="000000"/>
                </a:solidFill>
                <a:latin typeface="Arial"/>
                <a:ea typeface="Arial"/>
                <a:cs typeface="Arial"/>
                <a:sym typeface="Arial"/>
              </a:rPr>
              <a:t>2020</a:t>
            </a:r>
            <a:endParaRPr sz="800">
              <a:solidFill>
                <a:srgbClr val="000000"/>
              </a:solidFill>
              <a:latin typeface="Arial"/>
              <a:ea typeface="Arial"/>
              <a:cs typeface="Arial"/>
              <a:sym typeface="Arial"/>
            </a:endParaRPr>
          </a:p>
        </p:txBody>
      </p:sp>
      <p:sp>
        <p:nvSpPr>
          <p:cNvPr id="409" name="Google Shape;409;p58"/>
          <p:cNvSpPr txBox="1"/>
          <p:nvPr/>
        </p:nvSpPr>
        <p:spPr>
          <a:xfrm>
            <a:off x="3819394" y="792160"/>
            <a:ext cx="758100" cy="184800"/>
          </a:xfrm>
          <a:prstGeom prst="rect">
            <a:avLst/>
          </a:prstGeom>
          <a:solidFill>
            <a:schemeClr val="accent4"/>
          </a:solidFill>
          <a:ln w="12700" cap="flat" cmpd="sng">
            <a:solidFill>
              <a:srgbClr val="BA8C00"/>
            </a:solidFill>
            <a:prstDash val="solid"/>
            <a:miter lim="800000"/>
            <a:headEnd type="none" w="sm" len="sm"/>
            <a:tailEnd type="none" w="sm" len="sm"/>
          </a:ln>
        </p:spPr>
        <p:txBody>
          <a:bodyPr spcFirstLastPara="1" wrap="square" lIns="68575" tIns="34275" rIns="68575" bIns="34275" anchor="ctr" anchorCtr="1">
            <a:noAutofit/>
          </a:bodyPr>
          <a:lstStyle/>
          <a:p>
            <a:pPr marL="0" marR="0" lvl="0" indent="0" algn="ctr" rtl="0">
              <a:spcBef>
                <a:spcPts val="0"/>
              </a:spcBef>
              <a:spcAft>
                <a:spcPts val="0"/>
              </a:spcAft>
              <a:buNone/>
            </a:pPr>
            <a:r>
              <a:rPr lang="fr" sz="800">
                <a:solidFill>
                  <a:srgbClr val="000000"/>
                </a:solidFill>
                <a:latin typeface="Arial"/>
                <a:ea typeface="Arial"/>
                <a:cs typeface="Arial"/>
                <a:sym typeface="Arial"/>
              </a:rPr>
              <a:t>2021</a:t>
            </a:r>
            <a:endParaRPr sz="800">
              <a:solidFill>
                <a:srgbClr val="000000"/>
              </a:solidFill>
              <a:latin typeface="Arial"/>
              <a:ea typeface="Arial"/>
              <a:cs typeface="Arial"/>
              <a:sym typeface="Arial"/>
            </a:endParaRPr>
          </a:p>
        </p:txBody>
      </p:sp>
      <p:sp>
        <p:nvSpPr>
          <p:cNvPr id="410" name="Google Shape;410;p58"/>
          <p:cNvSpPr txBox="1"/>
          <p:nvPr/>
        </p:nvSpPr>
        <p:spPr>
          <a:xfrm>
            <a:off x="4585556" y="792162"/>
            <a:ext cx="751800" cy="184800"/>
          </a:xfrm>
          <a:prstGeom prst="rect">
            <a:avLst/>
          </a:prstGeom>
          <a:solidFill>
            <a:srgbClr val="A8D08C"/>
          </a:solidFill>
          <a:ln w="9525" cap="flat" cmpd="sng">
            <a:solidFill>
              <a:srgbClr val="000000"/>
            </a:solidFill>
            <a:prstDash val="solid"/>
            <a:round/>
            <a:headEnd type="none" w="sm" len="sm"/>
            <a:tailEnd type="none" w="sm" len="sm"/>
          </a:ln>
        </p:spPr>
        <p:txBody>
          <a:bodyPr spcFirstLastPara="1" wrap="square" lIns="68575" tIns="34275" rIns="68575" bIns="34275" anchor="ctr" anchorCtr="1">
            <a:noAutofit/>
          </a:bodyPr>
          <a:lstStyle/>
          <a:p>
            <a:pPr marL="0" marR="0" lvl="0" indent="0" algn="ctr" rtl="0">
              <a:spcBef>
                <a:spcPts val="0"/>
              </a:spcBef>
              <a:spcAft>
                <a:spcPts val="0"/>
              </a:spcAft>
              <a:buNone/>
            </a:pPr>
            <a:r>
              <a:rPr lang="fr" sz="800">
                <a:solidFill>
                  <a:srgbClr val="000000"/>
                </a:solidFill>
                <a:latin typeface="Arial"/>
                <a:ea typeface="Arial"/>
                <a:cs typeface="Arial"/>
                <a:sym typeface="Arial"/>
              </a:rPr>
              <a:t>2022</a:t>
            </a:r>
            <a:endParaRPr sz="800">
              <a:solidFill>
                <a:srgbClr val="000000"/>
              </a:solidFill>
              <a:latin typeface="Arial"/>
              <a:ea typeface="Arial"/>
              <a:cs typeface="Arial"/>
              <a:sym typeface="Arial"/>
            </a:endParaRPr>
          </a:p>
        </p:txBody>
      </p:sp>
      <p:sp>
        <p:nvSpPr>
          <p:cNvPr id="411" name="Google Shape;411;p58"/>
          <p:cNvSpPr txBox="1"/>
          <p:nvPr/>
        </p:nvSpPr>
        <p:spPr>
          <a:xfrm>
            <a:off x="5345324" y="792161"/>
            <a:ext cx="751800" cy="184800"/>
          </a:xfrm>
          <a:prstGeom prst="rect">
            <a:avLst/>
          </a:prstGeom>
          <a:solidFill>
            <a:srgbClr val="A8D08C"/>
          </a:solidFill>
          <a:ln w="9525" cap="flat" cmpd="sng">
            <a:solidFill>
              <a:srgbClr val="000000"/>
            </a:solidFill>
            <a:prstDash val="solid"/>
            <a:round/>
            <a:headEnd type="none" w="sm" len="sm"/>
            <a:tailEnd type="none" w="sm" len="sm"/>
          </a:ln>
        </p:spPr>
        <p:txBody>
          <a:bodyPr spcFirstLastPara="1" wrap="square" lIns="68575" tIns="34275" rIns="68575" bIns="34275" anchor="ctr" anchorCtr="1">
            <a:noAutofit/>
          </a:bodyPr>
          <a:lstStyle/>
          <a:p>
            <a:pPr marL="0" marR="0" lvl="0" indent="0" algn="ctr" rtl="0">
              <a:spcBef>
                <a:spcPts val="0"/>
              </a:spcBef>
              <a:spcAft>
                <a:spcPts val="0"/>
              </a:spcAft>
              <a:buNone/>
            </a:pPr>
            <a:r>
              <a:rPr lang="fr" sz="800">
                <a:solidFill>
                  <a:srgbClr val="000000"/>
                </a:solidFill>
                <a:latin typeface="Arial"/>
                <a:ea typeface="Arial"/>
                <a:cs typeface="Arial"/>
                <a:sym typeface="Arial"/>
              </a:rPr>
              <a:t>2023</a:t>
            </a:r>
            <a:endParaRPr sz="800">
              <a:solidFill>
                <a:srgbClr val="000000"/>
              </a:solidFill>
              <a:latin typeface="Arial"/>
              <a:ea typeface="Arial"/>
              <a:cs typeface="Arial"/>
              <a:sym typeface="Arial"/>
            </a:endParaRPr>
          </a:p>
        </p:txBody>
      </p:sp>
      <p:sp>
        <p:nvSpPr>
          <p:cNvPr id="412" name="Google Shape;412;p58"/>
          <p:cNvSpPr txBox="1"/>
          <p:nvPr/>
        </p:nvSpPr>
        <p:spPr>
          <a:xfrm>
            <a:off x="6105092" y="792160"/>
            <a:ext cx="751800" cy="184800"/>
          </a:xfrm>
          <a:prstGeom prst="rect">
            <a:avLst/>
          </a:prstGeom>
          <a:solidFill>
            <a:srgbClr val="A8D08C"/>
          </a:solidFill>
          <a:ln w="9525" cap="flat" cmpd="sng">
            <a:solidFill>
              <a:srgbClr val="000000"/>
            </a:solidFill>
            <a:prstDash val="solid"/>
            <a:round/>
            <a:headEnd type="none" w="sm" len="sm"/>
            <a:tailEnd type="none" w="sm" len="sm"/>
          </a:ln>
        </p:spPr>
        <p:txBody>
          <a:bodyPr spcFirstLastPara="1" wrap="square" lIns="68575" tIns="34275" rIns="68575" bIns="34275" anchor="ctr" anchorCtr="1">
            <a:noAutofit/>
          </a:bodyPr>
          <a:lstStyle/>
          <a:p>
            <a:pPr marL="0" marR="0" lvl="0" indent="0" algn="ctr" rtl="0">
              <a:spcBef>
                <a:spcPts val="0"/>
              </a:spcBef>
              <a:spcAft>
                <a:spcPts val="0"/>
              </a:spcAft>
              <a:buNone/>
            </a:pPr>
            <a:r>
              <a:rPr lang="fr" sz="800">
                <a:solidFill>
                  <a:srgbClr val="000000"/>
                </a:solidFill>
                <a:latin typeface="Arial"/>
                <a:ea typeface="Arial"/>
                <a:cs typeface="Arial"/>
                <a:sym typeface="Arial"/>
              </a:rPr>
              <a:t>2024</a:t>
            </a:r>
            <a:endParaRPr sz="800">
              <a:solidFill>
                <a:srgbClr val="000000"/>
              </a:solidFill>
              <a:latin typeface="Arial"/>
              <a:ea typeface="Arial"/>
              <a:cs typeface="Arial"/>
              <a:sym typeface="Arial"/>
            </a:endParaRPr>
          </a:p>
        </p:txBody>
      </p:sp>
      <p:sp>
        <p:nvSpPr>
          <p:cNvPr id="413" name="Google Shape;413;p58"/>
          <p:cNvSpPr txBox="1"/>
          <p:nvPr/>
        </p:nvSpPr>
        <p:spPr>
          <a:xfrm>
            <a:off x="6864859" y="792159"/>
            <a:ext cx="751800" cy="184800"/>
          </a:xfrm>
          <a:prstGeom prst="rect">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1">
            <a:noAutofit/>
          </a:bodyPr>
          <a:lstStyle/>
          <a:p>
            <a:pPr marL="0" marR="0" lvl="0" indent="0" algn="ctr" rtl="0">
              <a:spcBef>
                <a:spcPts val="0"/>
              </a:spcBef>
              <a:spcAft>
                <a:spcPts val="0"/>
              </a:spcAft>
              <a:buNone/>
            </a:pPr>
            <a:r>
              <a:rPr lang="fr" sz="800">
                <a:solidFill>
                  <a:srgbClr val="000000"/>
                </a:solidFill>
                <a:latin typeface="Arial"/>
                <a:ea typeface="Arial"/>
                <a:cs typeface="Arial"/>
                <a:sym typeface="Arial"/>
              </a:rPr>
              <a:t>2025</a:t>
            </a:r>
            <a:endParaRPr sz="800">
              <a:solidFill>
                <a:srgbClr val="000000"/>
              </a:solidFill>
              <a:latin typeface="Arial"/>
              <a:ea typeface="Arial"/>
              <a:cs typeface="Arial"/>
              <a:sym typeface="Arial"/>
            </a:endParaRPr>
          </a:p>
        </p:txBody>
      </p:sp>
      <p:cxnSp>
        <p:nvCxnSpPr>
          <p:cNvPr id="414" name="Google Shape;414;p58"/>
          <p:cNvCxnSpPr/>
          <p:nvPr/>
        </p:nvCxnSpPr>
        <p:spPr>
          <a:xfrm>
            <a:off x="2306252" y="976817"/>
            <a:ext cx="0" cy="3851400"/>
          </a:xfrm>
          <a:prstGeom prst="straightConnector1">
            <a:avLst/>
          </a:prstGeom>
          <a:noFill/>
          <a:ln w="9525" cap="flat" cmpd="sng">
            <a:solidFill>
              <a:srgbClr val="BEC9D3"/>
            </a:solidFill>
            <a:prstDash val="dash"/>
            <a:round/>
            <a:headEnd type="none" w="sm" len="sm"/>
            <a:tailEnd type="none" w="sm" len="sm"/>
          </a:ln>
        </p:spPr>
      </p:cxnSp>
      <p:cxnSp>
        <p:nvCxnSpPr>
          <p:cNvPr id="415" name="Google Shape;415;p58"/>
          <p:cNvCxnSpPr/>
          <p:nvPr/>
        </p:nvCxnSpPr>
        <p:spPr>
          <a:xfrm>
            <a:off x="3066019" y="976817"/>
            <a:ext cx="0" cy="3855900"/>
          </a:xfrm>
          <a:prstGeom prst="straightConnector1">
            <a:avLst/>
          </a:prstGeom>
          <a:noFill/>
          <a:ln w="9525" cap="flat" cmpd="sng">
            <a:solidFill>
              <a:srgbClr val="BEC9D3"/>
            </a:solidFill>
            <a:prstDash val="dash"/>
            <a:round/>
            <a:headEnd type="none" w="sm" len="sm"/>
            <a:tailEnd type="none" w="sm" len="sm"/>
          </a:ln>
        </p:spPr>
      </p:cxnSp>
      <p:cxnSp>
        <p:nvCxnSpPr>
          <p:cNvPr id="416" name="Google Shape;416;p58"/>
          <p:cNvCxnSpPr/>
          <p:nvPr/>
        </p:nvCxnSpPr>
        <p:spPr>
          <a:xfrm>
            <a:off x="3811485" y="976818"/>
            <a:ext cx="0" cy="3864900"/>
          </a:xfrm>
          <a:prstGeom prst="straightConnector1">
            <a:avLst/>
          </a:prstGeom>
          <a:noFill/>
          <a:ln w="9525" cap="flat" cmpd="sng">
            <a:solidFill>
              <a:srgbClr val="BEC9D3"/>
            </a:solidFill>
            <a:prstDash val="dash"/>
            <a:round/>
            <a:headEnd type="none" w="sm" len="sm"/>
            <a:tailEnd type="none" w="sm" len="sm"/>
          </a:ln>
        </p:spPr>
      </p:cxnSp>
      <p:cxnSp>
        <p:nvCxnSpPr>
          <p:cNvPr id="417" name="Google Shape;417;p58"/>
          <p:cNvCxnSpPr/>
          <p:nvPr/>
        </p:nvCxnSpPr>
        <p:spPr>
          <a:xfrm>
            <a:off x="4577646" y="976817"/>
            <a:ext cx="0" cy="3851400"/>
          </a:xfrm>
          <a:prstGeom prst="straightConnector1">
            <a:avLst/>
          </a:prstGeom>
          <a:noFill/>
          <a:ln w="9525" cap="flat" cmpd="sng">
            <a:solidFill>
              <a:srgbClr val="BEC9D3"/>
            </a:solidFill>
            <a:prstDash val="dash"/>
            <a:round/>
            <a:headEnd type="none" w="sm" len="sm"/>
            <a:tailEnd type="none" w="sm" len="sm"/>
          </a:ln>
        </p:spPr>
      </p:cxnSp>
      <p:cxnSp>
        <p:nvCxnSpPr>
          <p:cNvPr id="418" name="Google Shape;418;p58"/>
          <p:cNvCxnSpPr/>
          <p:nvPr/>
        </p:nvCxnSpPr>
        <p:spPr>
          <a:xfrm>
            <a:off x="5337415" y="976818"/>
            <a:ext cx="0" cy="3817200"/>
          </a:xfrm>
          <a:prstGeom prst="straightConnector1">
            <a:avLst/>
          </a:prstGeom>
          <a:noFill/>
          <a:ln w="9525" cap="flat" cmpd="sng">
            <a:solidFill>
              <a:srgbClr val="BEC9D3"/>
            </a:solidFill>
            <a:prstDash val="dash"/>
            <a:round/>
            <a:headEnd type="none" w="sm" len="sm"/>
            <a:tailEnd type="none" w="sm" len="sm"/>
          </a:ln>
        </p:spPr>
      </p:cxnSp>
      <p:cxnSp>
        <p:nvCxnSpPr>
          <p:cNvPr id="419" name="Google Shape;419;p58"/>
          <p:cNvCxnSpPr/>
          <p:nvPr/>
        </p:nvCxnSpPr>
        <p:spPr>
          <a:xfrm>
            <a:off x="6097182" y="976818"/>
            <a:ext cx="0" cy="3817200"/>
          </a:xfrm>
          <a:prstGeom prst="straightConnector1">
            <a:avLst/>
          </a:prstGeom>
          <a:noFill/>
          <a:ln w="9525" cap="flat" cmpd="sng">
            <a:solidFill>
              <a:srgbClr val="BEC9D3"/>
            </a:solidFill>
            <a:prstDash val="dash"/>
            <a:round/>
            <a:headEnd type="none" w="sm" len="sm"/>
            <a:tailEnd type="none" w="sm" len="sm"/>
          </a:ln>
        </p:spPr>
      </p:cxnSp>
      <p:cxnSp>
        <p:nvCxnSpPr>
          <p:cNvPr id="420" name="Google Shape;420;p58"/>
          <p:cNvCxnSpPr/>
          <p:nvPr/>
        </p:nvCxnSpPr>
        <p:spPr>
          <a:xfrm>
            <a:off x="6856950" y="976818"/>
            <a:ext cx="0" cy="3817200"/>
          </a:xfrm>
          <a:prstGeom prst="straightConnector1">
            <a:avLst/>
          </a:prstGeom>
          <a:noFill/>
          <a:ln w="9525" cap="flat" cmpd="sng">
            <a:solidFill>
              <a:srgbClr val="BEC9D3"/>
            </a:solidFill>
            <a:prstDash val="dash"/>
            <a:round/>
            <a:headEnd type="none" w="sm" len="sm"/>
            <a:tailEnd type="none" w="sm" len="sm"/>
          </a:ln>
        </p:spPr>
      </p:cxnSp>
      <p:cxnSp>
        <p:nvCxnSpPr>
          <p:cNvPr id="421" name="Google Shape;421;p58"/>
          <p:cNvCxnSpPr/>
          <p:nvPr/>
        </p:nvCxnSpPr>
        <p:spPr>
          <a:xfrm>
            <a:off x="7616718" y="976818"/>
            <a:ext cx="0" cy="3745500"/>
          </a:xfrm>
          <a:prstGeom prst="straightConnector1">
            <a:avLst/>
          </a:prstGeom>
          <a:noFill/>
          <a:ln w="9525" cap="flat" cmpd="sng">
            <a:solidFill>
              <a:srgbClr val="BEC9D3"/>
            </a:solidFill>
            <a:prstDash val="dash"/>
            <a:round/>
            <a:headEnd type="none" w="sm" len="sm"/>
            <a:tailEnd type="none" w="sm" len="sm"/>
          </a:ln>
        </p:spPr>
      </p:cxnSp>
      <p:grpSp>
        <p:nvGrpSpPr>
          <p:cNvPr id="422" name="Google Shape;422;p58"/>
          <p:cNvGrpSpPr/>
          <p:nvPr/>
        </p:nvGrpSpPr>
        <p:grpSpPr>
          <a:xfrm>
            <a:off x="6089278" y="3445565"/>
            <a:ext cx="974285" cy="309680"/>
            <a:chOff x="-886333" y="4265053"/>
            <a:chExt cx="3293728" cy="534300"/>
          </a:xfrm>
        </p:grpSpPr>
        <p:sp>
          <p:nvSpPr>
            <p:cNvPr id="423" name="Google Shape;423;p58"/>
            <p:cNvSpPr/>
            <p:nvPr/>
          </p:nvSpPr>
          <p:spPr>
            <a:xfrm>
              <a:off x="-876705" y="4265053"/>
              <a:ext cx="3284100" cy="534300"/>
            </a:xfrm>
            <a:prstGeom prst="homePlate">
              <a:avLst>
                <a:gd name="adj" fmla="val 50000"/>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600">
                <a:solidFill>
                  <a:schemeClr val="lt1"/>
                </a:solidFill>
                <a:latin typeface="Calibri"/>
                <a:ea typeface="Calibri"/>
                <a:cs typeface="Calibri"/>
                <a:sym typeface="Calibri"/>
              </a:endParaRPr>
            </a:p>
          </p:txBody>
        </p:sp>
        <p:sp>
          <p:nvSpPr>
            <p:cNvPr id="424" name="Google Shape;424;p58"/>
            <p:cNvSpPr txBox="1"/>
            <p:nvPr/>
          </p:nvSpPr>
          <p:spPr>
            <a:xfrm>
              <a:off x="-886333" y="4379636"/>
              <a:ext cx="3239700" cy="318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 sz="600">
                  <a:solidFill>
                    <a:schemeClr val="lt1"/>
                  </a:solidFill>
                  <a:latin typeface="Calibri"/>
                  <a:ea typeface="Calibri"/>
                  <a:cs typeface="Calibri"/>
                  <a:sym typeface="Calibri"/>
                </a:rPr>
                <a:t>Accélération autonome</a:t>
              </a:r>
              <a:endParaRPr sz="600">
                <a:solidFill>
                  <a:schemeClr val="lt1"/>
                </a:solidFill>
                <a:latin typeface="Calibri"/>
                <a:ea typeface="Calibri"/>
                <a:cs typeface="Calibri"/>
                <a:sym typeface="Calibri"/>
              </a:endParaRPr>
            </a:p>
          </p:txBody>
        </p:sp>
      </p:grpSp>
      <p:sp>
        <p:nvSpPr>
          <p:cNvPr id="425" name="Google Shape;425;p58"/>
          <p:cNvSpPr txBox="1"/>
          <p:nvPr/>
        </p:nvSpPr>
        <p:spPr>
          <a:xfrm>
            <a:off x="5538354" y="3981127"/>
            <a:ext cx="1114800" cy="528300"/>
          </a:xfrm>
          <a:prstGeom prst="rect">
            <a:avLst/>
          </a:prstGeom>
          <a:solidFill>
            <a:srgbClr val="FFF2CC"/>
          </a:solidFill>
          <a:ln w="9525" cap="flat" cmpd="sng">
            <a:solidFill>
              <a:srgbClr val="CFBB55"/>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fr" sz="600" b="1">
                <a:solidFill>
                  <a:srgbClr val="000000"/>
                </a:solidFill>
                <a:latin typeface="Arial"/>
                <a:ea typeface="Arial"/>
                <a:cs typeface="Arial"/>
                <a:sym typeface="Arial"/>
              </a:rPr>
              <a:t>Objectifs principaux</a:t>
            </a:r>
            <a:endParaRPr sz="600" b="1">
              <a:solidFill>
                <a:srgbClr val="000000"/>
              </a:solidFill>
              <a:latin typeface="Arial"/>
              <a:ea typeface="Arial"/>
              <a:cs typeface="Arial"/>
              <a:sym typeface="Arial"/>
            </a:endParaRPr>
          </a:p>
          <a:p>
            <a:pPr marL="0" marR="0" lvl="0" indent="0" algn="l" rtl="0">
              <a:spcBef>
                <a:spcPts val="200"/>
              </a:spcBef>
              <a:spcAft>
                <a:spcPts val="0"/>
              </a:spcAft>
              <a:buNone/>
            </a:pPr>
            <a:r>
              <a:rPr lang="fr" sz="600">
                <a:solidFill>
                  <a:srgbClr val="000000"/>
                </a:solidFill>
                <a:latin typeface="Arial"/>
                <a:ea typeface="Arial"/>
                <a:cs typeface="Arial"/>
                <a:sym typeface="Arial"/>
              </a:rPr>
              <a:t>Premiers programme de reconnaissance d’image</a:t>
            </a:r>
            <a:endParaRPr sz="600">
              <a:solidFill>
                <a:srgbClr val="000000"/>
              </a:solidFill>
              <a:latin typeface="Arial"/>
              <a:ea typeface="Arial"/>
              <a:cs typeface="Arial"/>
              <a:sym typeface="Arial"/>
            </a:endParaRPr>
          </a:p>
          <a:p>
            <a:pPr marL="0" marR="0" lvl="0" indent="0" algn="l" rtl="0">
              <a:spcBef>
                <a:spcPts val="200"/>
              </a:spcBef>
              <a:spcAft>
                <a:spcPts val="0"/>
              </a:spcAft>
              <a:buNone/>
            </a:pPr>
            <a:r>
              <a:rPr lang="fr" sz="600">
                <a:solidFill>
                  <a:schemeClr val="dk1"/>
                </a:solidFill>
                <a:latin typeface="Calibri"/>
                <a:ea typeface="Calibri"/>
                <a:cs typeface="Calibri"/>
                <a:sym typeface="Calibri"/>
              </a:rPr>
              <a:t>Contrôle</a:t>
            </a:r>
            <a:r>
              <a:rPr lang="fr" sz="600">
                <a:solidFill>
                  <a:srgbClr val="000000"/>
                </a:solidFill>
                <a:latin typeface="Arial"/>
                <a:ea typeface="Arial"/>
                <a:cs typeface="Arial"/>
                <a:sym typeface="Arial"/>
              </a:rPr>
              <a:t> direction</a:t>
            </a:r>
            <a:endParaRPr sz="600">
              <a:solidFill>
                <a:srgbClr val="000000"/>
              </a:solidFill>
              <a:latin typeface="Arial"/>
              <a:ea typeface="Arial"/>
              <a:cs typeface="Arial"/>
              <a:sym typeface="Arial"/>
            </a:endParaRPr>
          </a:p>
          <a:p>
            <a:pPr marL="254000" marR="0" lvl="0" indent="-215900" algn="l" rtl="0">
              <a:spcBef>
                <a:spcPts val="1300"/>
              </a:spcBef>
              <a:spcAft>
                <a:spcPts val="0"/>
              </a:spcAft>
              <a:buNone/>
            </a:pPr>
            <a:endParaRPr sz="600">
              <a:solidFill>
                <a:srgbClr val="000000"/>
              </a:solidFill>
              <a:latin typeface="Arial"/>
              <a:ea typeface="Arial"/>
              <a:cs typeface="Arial"/>
              <a:sym typeface="Arial"/>
            </a:endParaRPr>
          </a:p>
        </p:txBody>
      </p:sp>
      <p:cxnSp>
        <p:nvCxnSpPr>
          <p:cNvPr id="426" name="Google Shape;426;p58"/>
          <p:cNvCxnSpPr>
            <a:stCxn id="425" idx="0"/>
            <a:endCxn id="423" idx="2"/>
          </p:cNvCxnSpPr>
          <p:nvPr/>
        </p:nvCxnSpPr>
        <p:spPr>
          <a:xfrm rot="10800000" flipH="1">
            <a:off x="6095754" y="3755227"/>
            <a:ext cx="404700" cy="225900"/>
          </a:xfrm>
          <a:prstGeom prst="straightConnector1">
            <a:avLst/>
          </a:prstGeom>
          <a:noFill/>
          <a:ln w="12700" cap="flat" cmpd="sng">
            <a:solidFill>
              <a:schemeClr val="dk1"/>
            </a:solidFill>
            <a:prstDash val="solid"/>
            <a:miter lim="800000"/>
            <a:headEnd type="none" w="sm" len="sm"/>
            <a:tailEnd type="triangle" w="med" len="med"/>
          </a:ln>
        </p:spPr>
      </p:cxnSp>
      <p:grpSp>
        <p:nvGrpSpPr>
          <p:cNvPr id="427" name="Google Shape;427;p58"/>
          <p:cNvGrpSpPr/>
          <p:nvPr/>
        </p:nvGrpSpPr>
        <p:grpSpPr>
          <a:xfrm>
            <a:off x="6854103" y="4032657"/>
            <a:ext cx="982463" cy="300531"/>
            <a:chOff x="4532794" y="5903732"/>
            <a:chExt cx="1309950" cy="522300"/>
          </a:xfrm>
        </p:grpSpPr>
        <p:sp>
          <p:nvSpPr>
            <p:cNvPr id="428" name="Google Shape;428;p58"/>
            <p:cNvSpPr/>
            <p:nvPr/>
          </p:nvSpPr>
          <p:spPr>
            <a:xfrm>
              <a:off x="4547644" y="5903732"/>
              <a:ext cx="1295100" cy="522300"/>
            </a:xfrm>
            <a:prstGeom prst="homePlate">
              <a:avLst>
                <a:gd name="adj" fmla="val 50000"/>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600">
                <a:solidFill>
                  <a:schemeClr val="lt1"/>
                </a:solidFill>
                <a:latin typeface="Calibri"/>
                <a:ea typeface="Calibri"/>
                <a:cs typeface="Calibri"/>
                <a:sym typeface="Calibri"/>
              </a:endParaRPr>
            </a:p>
          </p:txBody>
        </p:sp>
        <p:sp>
          <p:nvSpPr>
            <p:cNvPr id="429" name="Google Shape;429;p58"/>
            <p:cNvSpPr txBox="1"/>
            <p:nvPr/>
          </p:nvSpPr>
          <p:spPr>
            <a:xfrm>
              <a:off x="4532794" y="6009816"/>
              <a:ext cx="1265400" cy="321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 sz="600">
                  <a:solidFill>
                    <a:schemeClr val="lt1"/>
                  </a:solidFill>
                  <a:latin typeface="Calibri"/>
                  <a:ea typeface="Calibri"/>
                  <a:cs typeface="Calibri"/>
                  <a:sym typeface="Calibri"/>
                </a:rPr>
                <a:t>Skidpad autonome</a:t>
              </a:r>
              <a:endParaRPr sz="600">
                <a:solidFill>
                  <a:schemeClr val="lt1"/>
                </a:solidFill>
                <a:latin typeface="Calibri"/>
                <a:ea typeface="Calibri"/>
                <a:cs typeface="Calibri"/>
                <a:sym typeface="Calibri"/>
              </a:endParaRPr>
            </a:p>
          </p:txBody>
        </p:sp>
      </p:grpSp>
      <p:sp>
        <p:nvSpPr>
          <p:cNvPr id="430" name="Google Shape;430;p58"/>
          <p:cNvSpPr/>
          <p:nvPr/>
        </p:nvSpPr>
        <p:spPr>
          <a:xfrm>
            <a:off x="3066402" y="3478789"/>
            <a:ext cx="971400" cy="345600"/>
          </a:xfrm>
          <a:prstGeom prst="homePlate">
            <a:avLst>
              <a:gd name="adj" fmla="val 50000"/>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600">
              <a:solidFill>
                <a:schemeClr val="lt1"/>
              </a:solidFill>
              <a:latin typeface="Calibri"/>
              <a:ea typeface="Calibri"/>
              <a:cs typeface="Calibri"/>
              <a:sym typeface="Calibri"/>
            </a:endParaRPr>
          </a:p>
        </p:txBody>
      </p:sp>
      <p:sp>
        <p:nvSpPr>
          <p:cNvPr id="431" name="Google Shape;431;p58"/>
          <p:cNvSpPr txBox="1"/>
          <p:nvPr/>
        </p:nvSpPr>
        <p:spPr>
          <a:xfrm>
            <a:off x="3058111" y="3522511"/>
            <a:ext cx="948900" cy="276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 sz="600">
                <a:solidFill>
                  <a:schemeClr val="dk1"/>
                </a:solidFill>
                <a:latin typeface="Calibri"/>
                <a:ea typeface="Calibri"/>
                <a:cs typeface="Calibri"/>
                <a:sym typeface="Calibri"/>
              </a:rPr>
              <a:t>Développement d’un pack de batterie viable</a:t>
            </a:r>
            <a:endParaRPr sz="1400">
              <a:solidFill>
                <a:srgbClr val="000000"/>
              </a:solidFill>
              <a:latin typeface="Arial"/>
              <a:ea typeface="Arial"/>
              <a:cs typeface="Arial"/>
              <a:sym typeface="Arial"/>
            </a:endParaRPr>
          </a:p>
        </p:txBody>
      </p:sp>
      <p:grpSp>
        <p:nvGrpSpPr>
          <p:cNvPr id="432" name="Google Shape;432;p58"/>
          <p:cNvGrpSpPr/>
          <p:nvPr/>
        </p:nvGrpSpPr>
        <p:grpSpPr>
          <a:xfrm>
            <a:off x="2298350" y="1690614"/>
            <a:ext cx="2467200" cy="696000"/>
            <a:chOff x="1072250" y="1663950"/>
            <a:chExt cx="2467200" cy="696000"/>
          </a:xfrm>
        </p:grpSpPr>
        <p:sp>
          <p:nvSpPr>
            <p:cNvPr id="433" name="Google Shape;433;p58"/>
            <p:cNvSpPr/>
            <p:nvPr/>
          </p:nvSpPr>
          <p:spPr>
            <a:xfrm>
              <a:off x="1072250" y="1663950"/>
              <a:ext cx="2467200" cy="345600"/>
            </a:xfrm>
            <a:prstGeom prst="homePlate">
              <a:avLst>
                <a:gd name="adj" fmla="val 50000"/>
              </a:avLst>
            </a:prstGeom>
            <a:solidFill>
              <a:schemeClr val="accent4"/>
            </a:solidFill>
            <a:ln w="12700" cap="flat" cmpd="sng">
              <a:solidFill>
                <a:srgbClr val="BA8C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600">
                <a:solidFill>
                  <a:schemeClr val="lt1"/>
                </a:solidFill>
                <a:latin typeface="Calibri"/>
                <a:ea typeface="Calibri"/>
                <a:cs typeface="Calibri"/>
                <a:sym typeface="Calibri"/>
              </a:endParaRPr>
            </a:p>
          </p:txBody>
        </p:sp>
        <p:sp>
          <p:nvSpPr>
            <p:cNvPr id="434" name="Google Shape;434;p58"/>
            <p:cNvSpPr txBox="1"/>
            <p:nvPr/>
          </p:nvSpPr>
          <p:spPr>
            <a:xfrm>
              <a:off x="1080149" y="1744450"/>
              <a:ext cx="2271000" cy="184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 sz="600">
                  <a:solidFill>
                    <a:schemeClr val="dk1"/>
                  </a:solidFill>
                  <a:latin typeface="Calibri"/>
                  <a:ea typeface="Calibri"/>
                  <a:cs typeface="Calibri"/>
                  <a:sym typeface="Calibri"/>
                </a:rPr>
                <a:t>Développement d’un pack aérodynamique</a:t>
              </a:r>
              <a:endParaRPr sz="1400">
                <a:solidFill>
                  <a:schemeClr val="lt1"/>
                </a:solidFill>
                <a:latin typeface="Arial"/>
                <a:ea typeface="Arial"/>
                <a:cs typeface="Arial"/>
                <a:sym typeface="Arial"/>
              </a:endParaRPr>
            </a:p>
          </p:txBody>
        </p:sp>
        <p:sp>
          <p:nvSpPr>
            <p:cNvPr id="435" name="Google Shape;435;p58"/>
            <p:cNvSpPr/>
            <p:nvPr/>
          </p:nvSpPr>
          <p:spPr>
            <a:xfrm>
              <a:off x="2582700" y="2086050"/>
              <a:ext cx="901500" cy="273900"/>
            </a:xfrm>
            <a:prstGeom prst="homePlate">
              <a:avLst>
                <a:gd name="adj" fmla="val 50000"/>
              </a:avLst>
            </a:prstGeom>
            <a:solidFill>
              <a:schemeClr val="accent4"/>
            </a:solidFill>
            <a:ln w="12700" cap="flat" cmpd="sng">
              <a:solidFill>
                <a:srgbClr val="BA8C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600">
                <a:solidFill>
                  <a:schemeClr val="lt1"/>
                </a:solidFill>
                <a:latin typeface="Calibri"/>
                <a:ea typeface="Calibri"/>
                <a:cs typeface="Calibri"/>
                <a:sym typeface="Calibri"/>
              </a:endParaRPr>
            </a:p>
          </p:txBody>
        </p:sp>
        <p:sp>
          <p:nvSpPr>
            <p:cNvPr id="436" name="Google Shape;436;p58"/>
            <p:cNvSpPr txBox="1"/>
            <p:nvPr/>
          </p:nvSpPr>
          <p:spPr>
            <a:xfrm>
              <a:off x="2574388" y="2129775"/>
              <a:ext cx="948900" cy="184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 sz="600">
                  <a:solidFill>
                    <a:schemeClr val="dk1"/>
                  </a:solidFill>
                  <a:latin typeface="Calibri"/>
                  <a:ea typeface="Calibri"/>
                  <a:cs typeface="Calibri"/>
                  <a:sym typeface="Calibri"/>
                </a:rPr>
                <a:t>Papillon motorisé</a:t>
              </a:r>
              <a:endParaRPr sz="1400">
                <a:solidFill>
                  <a:schemeClr val="lt1"/>
                </a:solidFill>
                <a:latin typeface="Arial"/>
                <a:ea typeface="Arial"/>
                <a:cs typeface="Arial"/>
                <a:sym typeface="Arial"/>
              </a:endParaRPr>
            </a:p>
          </p:txBody>
        </p:sp>
      </p:grpSp>
      <p:grpSp>
        <p:nvGrpSpPr>
          <p:cNvPr id="437" name="Google Shape;437;p58"/>
          <p:cNvGrpSpPr/>
          <p:nvPr/>
        </p:nvGrpSpPr>
        <p:grpSpPr>
          <a:xfrm>
            <a:off x="3800729" y="4181354"/>
            <a:ext cx="979308" cy="328200"/>
            <a:chOff x="2574628" y="4154691"/>
            <a:chExt cx="979308" cy="328200"/>
          </a:xfrm>
        </p:grpSpPr>
        <p:sp>
          <p:nvSpPr>
            <p:cNvPr id="438" name="Google Shape;438;p58"/>
            <p:cNvSpPr/>
            <p:nvPr/>
          </p:nvSpPr>
          <p:spPr>
            <a:xfrm>
              <a:off x="2582536" y="4154691"/>
              <a:ext cx="971400" cy="328200"/>
            </a:xfrm>
            <a:prstGeom prst="homePlate">
              <a:avLst>
                <a:gd name="adj" fmla="val 50000"/>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439" name="Google Shape;439;p58"/>
            <p:cNvSpPr txBox="1"/>
            <p:nvPr/>
          </p:nvSpPr>
          <p:spPr>
            <a:xfrm>
              <a:off x="2574628" y="4180228"/>
              <a:ext cx="964800" cy="276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 sz="600">
                  <a:solidFill>
                    <a:schemeClr val="dk1"/>
                  </a:solidFill>
                  <a:latin typeface="Calibri"/>
                  <a:ea typeface="Calibri"/>
                  <a:cs typeface="Calibri"/>
                  <a:sym typeface="Calibri"/>
                </a:rPr>
                <a:t>Développement d’une motorisation électrique</a:t>
              </a:r>
              <a:endParaRPr sz="600">
                <a:solidFill>
                  <a:schemeClr val="dk1"/>
                </a:solidFill>
                <a:latin typeface="Calibri"/>
                <a:ea typeface="Calibri"/>
                <a:cs typeface="Calibri"/>
                <a:sym typeface="Calibri"/>
              </a:endParaRPr>
            </a:p>
          </p:txBody>
        </p:sp>
      </p:grpSp>
      <p:sp>
        <p:nvSpPr>
          <p:cNvPr id="440" name="Google Shape;440;p58"/>
          <p:cNvSpPr txBox="1"/>
          <p:nvPr/>
        </p:nvSpPr>
        <p:spPr>
          <a:xfrm>
            <a:off x="1978226" y="4210463"/>
            <a:ext cx="1487400" cy="556800"/>
          </a:xfrm>
          <a:prstGeom prst="rect">
            <a:avLst/>
          </a:prstGeom>
          <a:solidFill>
            <a:srgbClr val="FFF2CC"/>
          </a:solidFill>
          <a:ln w="9525" cap="flat" cmpd="sng">
            <a:solidFill>
              <a:srgbClr val="CFBB55"/>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fr" sz="600" b="1">
                <a:solidFill>
                  <a:srgbClr val="000000"/>
                </a:solidFill>
                <a:latin typeface="Arial"/>
                <a:ea typeface="Arial"/>
                <a:cs typeface="Arial"/>
                <a:sym typeface="Arial"/>
              </a:rPr>
              <a:t>Objectifs principaux</a:t>
            </a:r>
            <a:endParaRPr sz="600" b="1">
              <a:solidFill>
                <a:srgbClr val="000000"/>
              </a:solidFill>
              <a:latin typeface="Arial"/>
              <a:ea typeface="Arial"/>
              <a:cs typeface="Arial"/>
              <a:sym typeface="Arial"/>
            </a:endParaRPr>
          </a:p>
          <a:p>
            <a:pPr marL="0" marR="0" lvl="0" indent="0" algn="l" rtl="0">
              <a:spcBef>
                <a:spcPts val="200"/>
              </a:spcBef>
              <a:spcAft>
                <a:spcPts val="0"/>
              </a:spcAft>
              <a:buNone/>
            </a:pPr>
            <a:r>
              <a:rPr lang="fr" sz="600">
                <a:solidFill>
                  <a:srgbClr val="000000"/>
                </a:solidFill>
                <a:latin typeface="Arial"/>
                <a:ea typeface="Arial"/>
                <a:cs typeface="Arial"/>
                <a:sym typeface="Arial"/>
              </a:rPr>
              <a:t>Respecter le règlement de la compétition</a:t>
            </a:r>
            <a:endParaRPr sz="1400">
              <a:solidFill>
                <a:srgbClr val="000000"/>
              </a:solidFill>
              <a:latin typeface="Arial"/>
              <a:ea typeface="Arial"/>
              <a:cs typeface="Arial"/>
              <a:sym typeface="Arial"/>
            </a:endParaRPr>
          </a:p>
          <a:p>
            <a:pPr marL="0" marR="0" lvl="0" indent="0" algn="l" rtl="0">
              <a:spcBef>
                <a:spcPts val="200"/>
              </a:spcBef>
              <a:spcAft>
                <a:spcPts val="0"/>
              </a:spcAft>
              <a:buNone/>
            </a:pPr>
            <a:r>
              <a:rPr lang="fr" sz="600">
                <a:solidFill>
                  <a:srgbClr val="000000"/>
                </a:solidFill>
                <a:latin typeface="Arial"/>
                <a:ea typeface="Arial"/>
                <a:cs typeface="Arial"/>
                <a:sym typeface="Arial"/>
              </a:rPr>
              <a:t>Avoir une solution fiable</a:t>
            </a:r>
            <a:endParaRPr sz="1400">
              <a:solidFill>
                <a:srgbClr val="000000"/>
              </a:solidFill>
              <a:latin typeface="Arial"/>
              <a:ea typeface="Arial"/>
              <a:cs typeface="Arial"/>
              <a:sym typeface="Arial"/>
            </a:endParaRPr>
          </a:p>
        </p:txBody>
      </p:sp>
      <p:cxnSp>
        <p:nvCxnSpPr>
          <p:cNvPr id="441" name="Google Shape;441;p58"/>
          <p:cNvCxnSpPr>
            <a:stCxn id="440" idx="0"/>
            <a:endCxn id="430" idx="2"/>
          </p:cNvCxnSpPr>
          <p:nvPr/>
        </p:nvCxnSpPr>
        <p:spPr>
          <a:xfrm rot="10800000" flipH="1">
            <a:off x="2721926" y="3824363"/>
            <a:ext cx="743700" cy="386100"/>
          </a:xfrm>
          <a:prstGeom prst="straightConnector1">
            <a:avLst/>
          </a:prstGeom>
          <a:noFill/>
          <a:ln w="12700" cap="flat" cmpd="sng">
            <a:solidFill>
              <a:schemeClr val="dk1"/>
            </a:solidFill>
            <a:prstDash val="solid"/>
            <a:miter lim="800000"/>
            <a:headEnd type="none" w="sm" len="sm"/>
            <a:tailEnd type="triangle" w="med" len="med"/>
          </a:ln>
        </p:spPr>
      </p:cxnSp>
      <p:grpSp>
        <p:nvGrpSpPr>
          <p:cNvPr id="442" name="Google Shape;442;p58"/>
          <p:cNvGrpSpPr/>
          <p:nvPr/>
        </p:nvGrpSpPr>
        <p:grpSpPr>
          <a:xfrm>
            <a:off x="6870845" y="2899981"/>
            <a:ext cx="943850" cy="400725"/>
            <a:chOff x="5428597" y="2893955"/>
            <a:chExt cx="3284100" cy="534300"/>
          </a:xfrm>
        </p:grpSpPr>
        <p:sp>
          <p:nvSpPr>
            <p:cNvPr id="443" name="Google Shape;443;p58"/>
            <p:cNvSpPr/>
            <p:nvPr/>
          </p:nvSpPr>
          <p:spPr>
            <a:xfrm>
              <a:off x="5428597" y="2893955"/>
              <a:ext cx="3284100" cy="534300"/>
            </a:xfrm>
            <a:prstGeom prst="homePlate">
              <a:avLst>
                <a:gd name="adj" fmla="val 50000"/>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444" name="Google Shape;444;p58"/>
            <p:cNvSpPr txBox="1"/>
            <p:nvPr/>
          </p:nvSpPr>
          <p:spPr>
            <a:xfrm>
              <a:off x="5904770" y="2899438"/>
              <a:ext cx="2626800" cy="513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 sz="1000" b="1">
                  <a:solidFill>
                    <a:schemeClr val="lt1"/>
                  </a:solidFill>
                  <a:latin typeface="Calibri"/>
                  <a:ea typeface="Calibri"/>
                  <a:cs typeface="Calibri"/>
                  <a:sym typeface="Calibri"/>
                </a:rPr>
                <a:t>Véhicule </a:t>
              </a:r>
              <a:r>
                <a:rPr lang="fr" sz="900" b="1">
                  <a:solidFill>
                    <a:schemeClr val="lt1"/>
                  </a:solidFill>
                  <a:latin typeface="Calibri"/>
                  <a:ea typeface="Calibri"/>
                  <a:cs typeface="Calibri"/>
                  <a:sym typeface="Calibri"/>
                </a:rPr>
                <a:t>autonome</a:t>
              </a:r>
              <a:endParaRPr sz="1000" b="1">
                <a:solidFill>
                  <a:schemeClr val="lt1"/>
                </a:solidFill>
                <a:latin typeface="Calibri"/>
                <a:ea typeface="Calibri"/>
                <a:cs typeface="Calibri"/>
                <a:sym typeface="Calibri"/>
              </a:endParaRPr>
            </a:p>
          </p:txBody>
        </p:sp>
      </p:grpSp>
      <p:grpSp>
        <p:nvGrpSpPr>
          <p:cNvPr id="445" name="Google Shape;445;p58"/>
          <p:cNvGrpSpPr/>
          <p:nvPr/>
        </p:nvGrpSpPr>
        <p:grpSpPr>
          <a:xfrm>
            <a:off x="4594799" y="2899998"/>
            <a:ext cx="2463075" cy="400725"/>
            <a:chOff x="4573870" y="1213620"/>
            <a:chExt cx="3284100" cy="534300"/>
          </a:xfrm>
        </p:grpSpPr>
        <p:sp>
          <p:nvSpPr>
            <p:cNvPr id="446" name="Google Shape;446;p58"/>
            <p:cNvSpPr/>
            <p:nvPr/>
          </p:nvSpPr>
          <p:spPr>
            <a:xfrm>
              <a:off x="4573870" y="1213620"/>
              <a:ext cx="3284100" cy="534300"/>
            </a:xfrm>
            <a:prstGeom prst="homePlate">
              <a:avLst>
                <a:gd name="adj" fmla="val 50000"/>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sp>
          <p:nvSpPr>
            <p:cNvPr id="447" name="Google Shape;447;p58"/>
            <p:cNvSpPr txBox="1"/>
            <p:nvPr/>
          </p:nvSpPr>
          <p:spPr>
            <a:xfrm>
              <a:off x="4970666" y="1311443"/>
              <a:ext cx="2443500" cy="328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 sz="1000" b="1">
                  <a:solidFill>
                    <a:schemeClr val="lt1"/>
                  </a:solidFill>
                  <a:latin typeface="Calibri"/>
                  <a:ea typeface="Calibri"/>
                  <a:cs typeface="Calibri"/>
                  <a:sym typeface="Calibri"/>
                </a:rPr>
                <a:t>Véhicule Électrique</a:t>
              </a:r>
              <a:endParaRPr sz="1000" b="1">
                <a:solidFill>
                  <a:schemeClr val="lt1"/>
                </a:solidFill>
                <a:latin typeface="Calibri"/>
                <a:ea typeface="Calibri"/>
                <a:cs typeface="Calibri"/>
                <a:sym typeface="Calibri"/>
              </a:endParaRPr>
            </a:p>
          </p:txBody>
        </p:sp>
      </p:grpSp>
      <p:grpSp>
        <p:nvGrpSpPr>
          <p:cNvPr id="448" name="Google Shape;448;p58"/>
          <p:cNvGrpSpPr/>
          <p:nvPr/>
        </p:nvGrpSpPr>
        <p:grpSpPr>
          <a:xfrm>
            <a:off x="1543394" y="1133400"/>
            <a:ext cx="4758661" cy="400725"/>
            <a:chOff x="509451" y="1213164"/>
            <a:chExt cx="3284100" cy="534300"/>
          </a:xfrm>
        </p:grpSpPr>
        <p:sp>
          <p:nvSpPr>
            <p:cNvPr id="449" name="Google Shape;449;p58"/>
            <p:cNvSpPr/>
            <p:nvPr/>
          </p:nvSpPr>
          <p:spPr>
            <a:xfrm>
              <a:off x="509451" y="1213164"/>
              <a:ext cx="3284100" cy="534300"/>
            </a:xfrm>
            <a:prstGeom prst="homePlate">
              <a:avLst>
                <a:gd name="adj" fmla="val 50000"/>
              </a:avLst>
            </a:prstGeom>
            <a:solidFill>
              <a:schemeClr val="accent4"/>
            </a:solidFill>
            <a:ln w="12700" cap="flat" cmpd="sng">
              <a:solidFill>
                <a:srgbClr val="BA8C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sp>
          <p:nvSpPr>
            <p:cNvPr id="450" name="Google Shape;450;p58"/>
            <p:cNvSpPr txBox="1"/>
            <p:nvPr/>
          </p:nvSpPr>
          <p:spPr>
            <a:xfrm>
              <a:off x="625460" y="1314900"/>
              <a:ext cx="2805300" cy="328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 sz="1000" b="1">
                  <a:solidFill>
                    <a:schemeClr val="lt1"/>
                  </a:solidFill>
                  <a:latin typeface="Calibri"/>
                  <a:ea typeface="Calibri"/>
                  <a:cs typeface="Calibri"/>
                  <a:sym typeface="Calibri"/>
                </a:rPr>
                <a:t>Véhicule Thermique</a:t>
              </a:r>
              <a:endParaRPr sz="1000" b="1">
                <a:solidFill>
                  <a:schemeClr val="lt1"/>
                </a:solidFill>
                <a:latin typeface="Calibri"/>
                <a:ea typeface="Calibri"/>
                <a:cs typeface="Calibri"/>
                <a:sym typeface="Calibri"/>
              </a:endParaRPr>
            </a:p>
          </p:txBody>
        </p:sp>
      </p:grpSp>
      <p:sp>
        <p:nvSpPr>
          <p:cNvPr id="451" name="Google Shape;451;p58"/>
          <p:cNvSpPr txBox="1">
            <a:spLocks noGrp="1"/>
          </p:cNvSpPr>
          <p:nvPr>
            <p:ph type="sldNum" idx="12"/>
          </p:nvPr>
        </p:nvSpPr>
        <p:spPr>
          <a:xfrm>
            <a:off x="6140414" y="4767263"/>
            <a:ext cx="15429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fr"/>
              <a:t>25</a:t>
            </a:fld>
            <a:endParaRPr/>
          </a:p>
        </p:txBody>
      </p:sp>
      <p:sp>
        <p:nvSpPr>
          <p:cNvPr id="452" name="Google Shape;452;p58"/>
          <p:cNvSpPr txBox="1"/>
          <p:nvPr/>
        </p:nvSpPr>
        <p:spPr>
          <a:xfrm>
            <a:off x="1865025" y="2303963"/>
            <a:ext cx="1532100" cy="673200"/>
          </a:xfrm>
          <a:prstGeom prst="rect">
            <a:avLst/>
          </a:prstGeom>
          <a:solidFill>
            <a:srgbClr val="FFF2CC"/>
          </a:solidFill>
          <a:ln w="9525" cap="flat" cmpd="sng">
            <a:solidFill>
              <a:srgbClr val="CFBB55"/>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fr" sz="600" b="1">
                <a:solidFill>
                  <a:srgbClr val="000000"/>
                </a:solidFill>
                <a:latin typeface="Arial"/>
                <a:ea typeface="Arial"/>
                <a:cs typeface="Arial"/>
                <a:sym typeface="Arial"/>
              </a:rPr>
              <a:t>Objectifs principaux</a:t>
            </a:r>
            <a:endParaRPr sz="600" b="1">
              <a:solidFill>
                <a:srgbClr val="000000"/>
              </a:solidFill>
              <a:latin typeface="Arial"/>
              <a:ea typeface="Arial"/>
              <a:cs typeface="Arial"/>
              <a:sym typeface="Arial"/>
            </a:endParaRPr>
          </a:p>
          <a:p>
            <a:pPr marL="0" marR="0" lvl="0" indent="0" algn="l" rtl="0">
              <a:spcBef>
                <a:spcPts val="200"/>
              </a:spcBef>
              <a:spcAft>
                <a:spcPts val="0"/>
              </a:spcAft>
              <a:buNone/>
            </a:pPr>
            <a:r>
              <a:rPr lang="fr" sz="600">
                <a:solidFill>
                  <a:schemeClr val="dk1"/>
                </a:solidFill>
                <a:latin typeface="Calibri"/>
                <a:ea typeface="Calibri"/>
                <a:cs typeface="Calibri"/>
                <a:sym typeface="Calibri"/>
              </a:rPr>
              <a:t>Justification d’un design aérodynamique à partir de simulations</a:t>
            </a:r>
            <a:endParaRPr sz="700"/>
          </a:p>
          <a:p>
            <a:pPr marL="0" marR="0" lvl="0" indent="0" algn="l" rtl="0">
              <a:spcBef>
                <a:spcPts val="200"/>
              </a:spcBef>
              <a:spcAft>
                <a:spcPts val="0"/>
              </a:spcAft>
              <a:buNone/>
            </a:pPr>
            <a:r>
              <a:rPr lang="fr" sz="600">
                <a:solidFill>
                  <a:schemeClr val="dk1"/>
                </a:solidFill>
                <a:latin typeface="Calibri"/>
                <a:ea typeface="Calibri"/>
                <a:cs typeface="Calibri"/>
                <a:sym typeface="Calibri"/>
              </a:rPr>
              <a:t>P</a:t>
            </a:r>
            <a:r>
              <a:rPr lang="fr" sz="600">
                <a:solidFill>
                  <a:srgbClr val="000000"/>
                </a:solidFill>
                <a:latin typeface="Arial"/>
                <a:ea typeface="Arial"/>
                <a:cs typeface="Arial"/>
                <a:sym typeface="Arial"/>
              </a:rPr>
              <a:t>rototypage rapide</a:t>
            </a:r>
            <a:endParaRPr sz="1400">
              <a:solidFill>
                <a:srgbClr val="000000"/>
              </a:solidFill>
              <a:latin typeface="Arial"/>
              <a:ea typeface="Arial"/>
              <a:cs typeface="Arial"/>
              <a:sym typeface="Arial"/>
            </a:endParaRPr>
          </a:p>
          <a:p>
            <a:pPr marL="0" marR="0" lvl="0" indent="0" algn="l" rtl="0">
              <a:spcBef>
                <a:spcPts val="200"/>
              </a:spcBef>
              <a:spcAft>
                <a:spcPts val="0"/>
              </a:spcAft>
              <a:buNone/>
            </a:pPr>
            <a:r>
              <a:rPr lang="fr" sz="600">
                <a:solidFill>
                  <a:srgbClr val="000000"/>
                </a:solidFill>
                <a:latin typeface="Arial"/>
                <a:ea typeface="Arial"/>
                <a:cs typeface="Arial"/>
                <a:sym typeface="Arial"/>
              </a:rPr>
              <a:t>Rechercher de fournisseur</a:t>
            </a:r>
            <a:endParaRPr sz="1400">
              <a:solidFill>
                <a:srgbClr val="000000"/>
              </a:solidFill>
              <a:latin typeface="Arial"/>
              <a:ea typeface="Arial"/>
              <a:cs typeface="Arial"/>
              <a:sym typeface="Arial"/>
            </a:endParaRPr>
          </a:p>
        </p:txBody>
      </p:sp>
      <p:cxnSp>
        <p:nvCxnSpPr>
          <p:cNvPr id="453" name="Google Shape;453;p58"/>
          <p:cNvCxnSpPr>
            <a:stCxn id="452" idx="0"/>
            <a:endCxn id="433" idx="2"/>
          </p:cNvCxnSpPr>
          <p:nvPr/>
        </p:nvCxnSpPr>
        <p:spPr>
          <a:xfrm rot="10800000" flipH="1">
            <a:off x="2631075" y="2036363"/>
            <a:ext cx="814500" cy="267600"/>
          </a:xfrm>
          <a:prstGeom prst="straightConnector1">
            <a:avLst/>
          </a:prstGeom>
          <a:noFill/>
          <a:ln w="12700" cap="flat" cmpd="sng">
            <a:solidFill>
              <a:schemeClr val="dk1"/>
            </a:solidFill>
            <a:prstDash val="solid"/>
            <a:miter lim="800000"/>
            <a:headEnd type="none" w="sm" len="sm"/>
            <a:tailEnd type="triangle" w="med" len="med"/>
          </a:ln>
        </p:spPr>
      </p:cxnSp>
      <p:grpSp>
        <p:nvGrpSpPr>
          <p:cNvPr id="454" name="Google Shape;454;p58"/>
          <p:cNvGrpSpPr/>
          <p:nvPr/>
        </p:nvGrpSpPr>
        <p:grpSpPr>
          <a:xfrm>
            <a:off x="3811480" y="2461463"/>
            <a:ext cx="1542911" cy="273900"/>
            <a:chOff x="2574388" y="2086050"/>
            <a:chExt cx="948900" cy="273900"/>
          </a:xfrm>
        </p:grpSpPr>
        <p:sp>
          <p:nvSpPr>
            <p:cNvPr id="455" name="Google Shape;455;p58"/>
            <p:cNvSpPr/>
            <p:nvPr/>
          </p:nvSpPr>
          <p:spPr>
            <a:xfrm>
              <a:off x="2582700" y="2086050"/>
              <a:ext cx="901500" cy="273900"/>
            </a:xfrm>
            <a:prstGeom prst="homePlate">
              <a:avLst>
                <a:gd name="adj" fmla="val 50000"/>
              </a:avLst>
            </a:prstGeom>
            <a:solidFill>
              <a:schemeClr val="accent4"/>
            </a:solidFill>
            <a:ln w="12700" cap="flat" cmpd="sng">
              <a:solidFill>
                <a:srgbClr val="BA8C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600">
                <a:solidFill>
                  <a:schemeClr val="lt1"/>
                </a:solidFill>
                <a:latin typeface="Calibri"/>
                <a:ea typeface="Calibri"/>
                <a:cs typeface="Calibri"/>
                <a:sym typeface="Calibri"/>
              </a:endParaRPr>
            </a:p>
          </p:txBody>
        </p:sp>
        <p:sp>
          <p:nvSpPr>
            <p:cNvPr id="456" name="Google Shape;456;p58"/>
            <p:cNvSpPr txBox="1"/>
            <p:nvPr/>
          </p:nvSpPr>
          <p:spPr>
            <a:xfrm>
              <a:off x="2574388" y="2129775"/>
              <a:ext cx="948900" cy="184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600">
                  <a:solidFill>
                    <a:schemeClr val="dk1"/>
                  </a:solidFill>
                  <a:latin typeface="Calibri"/>
                  <a:ea typeface="Calibri"/>
                  <a:cs typeface="Calibri"/>
                  <a:sym typeface="Calibri"/>
                </a:rPr>
                <a:t>Engine tuning improvement</a:t>
              </a:r>
              <a:endParaRPr sz="1400">
                <a:solidFill>
                  <a:schemeClr val="lt1"/>
                </a:solidFill>
                <a:latin typeface="Arial"/>
                <a:ea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59"/>
          <p:cNvSpPr txBox="1">
            <a:spLocks noGrp="1"/>
          </p:cNvSpPr>
          <p:nvPr>
            <p:ph type="title"/>
          </p:nvPr>
        </p:nvSpPr>
        <p:spPr>
          <a:xfrm>
            <a:off x="439270" y="131008"/>
            <a:ext cx="8347200" cy="417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500"/>
              <a:buFont typeface="Arial"/>
              <a:buNone/>
            </a:pPr>
            <a:r>
              <a:rPr lang="fr" b="1"/>
              <a:t>Rappel des objectifs</a:t>
            </a:r>
            <a:endParaRPr b="1"/>
          </a:p>
        </p:txBody>
      </p:sp>
      <p:sp>
        <p:nvSpPr>
          <p:cNvPr id="463" name="Google Shape;463;p59"/>
          <p:cNvSpPr txBox="1">
            <a:spLocks noGrp="1"/>
          </p:cNvSpPr>
          <p:nvPr>
            <p:ph type="sldNum" idx="12"/>
          </p:nvPr>
        </p:nvSpPr>
        <p:spPr>
          <a:xfrm>
            <a:off x="8786425" y="4869656"/>
            <a:ext cx="3576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fr"/>
              <a:t>26</a:t>
            </a:fld>
            <a:endParaRPr/>
          </a:p>
        </p:txBody>
      </p:sp>
      <p:sp>
        <p:nvSpPr>
          <p:cNvPr id="464" name="Google Shape;464;p59"/>
          <p:cNvSpPr txBox="1">
            <a:spLocks noGrp="1"/>
          </p:cNvSpPr>
          <p:nvPr>
            <p:ph type="body" idx="1"/>
          </p:nvPr>
        </p:nvSpPr>
        <p:spPr>
          <a:xfrm>
            <a:off x="315794" y="829756"/>
            <a:ext cx="8545200" cy="3758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Clr>
                <a:schemeClr val="dk1"/>
              </a:buClr>
              <a:buSzPts val="1500"/>
              <a:buNone/>
            </a:pPr>
            <a:r>
              <a:rPr lang="fr" b="1"/>
              <a:t>Ligne directrice du projet :</a:t>
            </a:r>
            <a:endParaRPr b="1"/>
          </a:p>
          <a:p>
            <a:pPr marL="241300" lvl="0" indent="-222250" algn="l" rtl="0">
              <a:lnSpc>
                <a:spcPct val="100000"/>
              </a:lnSpc>
              <a:spcBef>
                <a:spcPts val="600"/>
              </a:spcBef>
              <a:spcAft>
                <a:spcPts val="0"/>
              </a:spcAft>
              <a:buSzPts val="1700"/>
              <a:buFont typeface="Calibri"/>
              <a:buChar char="•"/>
            </a:pPr>
            <a:r>
              <a:rPr lang="fr"/>
              <a:t>Passer à l'électrique</a:t>
            </a:r>
            <a:endParaRPr/>
          </a:p>
          <a:p>
            <a:pPr marL="241300" lvl="0" indent="-222250" algn="just" rtl="0">
              <a:lnSpc>
                <a:spcPct val="100000"/>
              </a:lnSpc>
              <a:spcBef>
                <a:spcPts val="0"/>
              </a:spcBef>
              <a:spcAft>
                <a:spcPts val="0"/>
              </a:spcAft>
              <a:buSzPts val="1700"/>
              <a:buFont typeface="Calibri"/>
              <a:buChar char="•"/>
            </a:pPr>
            <a:r>
              <a:rPr lang="fr"/>
              <a:t>Concevoir une voiture simple et sécurisée en 2 ans</a:t>
            </a:r>
            <a:endParaRPr/>
          </a:p>
          <a:p>
            <a:pPr marL="241300" lvl="0" indent="-222250" algn="just" rtl="0">
              <a:lnSpc>
                <a:spcPct val="100000"/>
              </a:lnSpc>
              <a:spcBef>
                <a:spcPts val="0"/>
              </a:spcBef>
              <a:spcAft>
                <a:spcPts val="0"/>
              </a:spcAft>
              <a:buSzPts val="1700"/>
              <a:buFont typeface="Calibri"/>
              <a:buChar char="•"/>
            </a:pPr>
            <a:r>
              <a:rPr lang="fr"/>
              <a:t>Concevoir et produire un banc d’essai en 1 an</a:t>
            </a:r>
            <a:endParaRPr/>
          </a:p>
          <a:p>
            <a:pPr marL="0" lvl="0" indent="0" algn="just" rtl="0">
              <a:lnSpc>
                <a:spcPct val="100000"/>
              </a:lnSpc>
              <a:spcBef>
                <a:spcPts val="600"/>
              </a:spcBef>
              <a:spcAft>
                <a:spcPts val="0"/>
              </a:spcAft>
              <a:buSzPts val="1000"/>
              <a:buNone/>
            </a:pPr>
            <a:r>
              <a:rPr lang="fr"/>
              <a:t>⇒ </a:t>
            </a:r>
            <a:r>
              <a:rPr lang="fr" b="1"/>
              <a:t>Simplicité, fiabilité, pérennité</a:t>
            </a:r>
            <a:endParaRPr b="1"/>
          </a:p>
          <a:p>
            <a:pPr marL="0" lvl="0" indent="0" algn="l" rtl="0">
              <a:lnSpc>
                <a:spcPct val="100000"/>
              </a:lnSpc>
              <a:spcBef>
                <a:spcPts val="600"/>
              </a:spcBef>
              <a:spcAft>
                <a:spcPts val="0"/>
              </a:spcAft>
              <a:buSzPts val="1000"/>
              <a:buNone/>
            </a:pPr>
            <a:endParaRPr/>
          </a:p>
          <a:p>
            <a:pPr marL="0" lvl="0" indent="0" algn="l" rtl="0">
              <a:lnSpc>
                <a:spcPct val="100000"/>
              </a:lnSpc>
              <a:spcBef>
                <a:spcPts val="600"/>
              </a:spcBef>
              <a:spcAft>
                <a:spcPts val="0"/>
              </a:spcAft>
              <a:buSzPts val="1000"/>
              <a:buNone/>
            </a:pPr>
            <a:r>
              <a:rPr lang="fr" b="1"/>
              <a:t>Objectifs :</a:t>
            </a:r>
            <a:endParaRPr b="1"/>
          </a:p>
          <a:p>
            <a:pPr marL="241300" lvl="0" indent="-222250" algn="l" rtl="0">
              <a:lnSpc>
                <a:spcPct val="100000"/>
              </a:lnSpc>
              <a:spcBef>
                <a:spcPts val="600"/>
              </a:spcBef>
              <a:spcAft>
                <a:spcPts val="0"/>
              </a:spcAft>
              <a:buSzPts val="1700"/>
              <a:buFont typeface="Calibri"/>
              <a:buChar char="•"/>
            </a:pPr>
            <a:r>
              <a:rPr lang="fr"/>
              <a:t>Concept Class à l’été 2021</a:t>
            </a:r>
            <a:endParaRPr/>
          </a:p>
          <a:p>
            <a:pPr marL="495300" lvl="1" indent="-222250" algn="just" rtl="0">
              <a:lnSpc>
                <a:spcPct val="100000"/>
              </a:lnSpc>
              <a:spcBef>
                <a:spcPts val="0"/>
              </a:spcBef>
              <a:spcAft>
                <a:spcPts val="0"/>
              </a:spcAft>
              <a:buSzPts val="1500"/>
              <a:buFont typeface="Calibri"/>
              <a:buChar char="•"/>
            </a:pPr>
            <a:r>
              <a:rPr lang="fr"/>
              <a:t>TOP Moteur Bench01 le 17 Mars</a:t>
            </a:r>
            <a:endParaRPr/>
          </a:p>
          <a:p>
            <a:pPr marL="495300" lvl="1" indent="-222250" algn="just" rtl="0">
              <a:lnSpc>
                <a:spcPct val="100000"/>
              </a:lnSpc>
              <a:spcBef>
                <a:spcPts val="0"/>
              </a:spcBef>
              <a:spcAft>
                <a:spcPts val="0"/>
              </a:spcAft>
              <a:buSzPts val="1500"/>
              <a:buFont typeface="Calibri"/>
              <a:buChar char="•"/>
            </a:pPr>
            <a:r>
              <a:rPr lang="fr"/>
              <a:t>TOP Copeau Valkyriz v1.0 le 17 Mars</a:t>
            </a:r>
            <a:endParaRPr/>
          </a:p>
        </p:txBody>
      </p:sp>
      <p:graphicFrame>
        <p:nvGraphicFramePr>
          <p:cNvPr id="465" name="Google Shape;465;p59"/>
          <p:cNvGraphicFramePr/>
          <p:nvPr/>
        </p:nvGraphicFramePr>
        <p:xfrm>
          <a:off x="5199261" y="828977"/>
          <a:ext cx="3661750" cy="3759690"/>
        </p:xfrm>
        <a:graphic>
          <a:graphicData uri="http://schemas.openxmlformats.org/drawingml/2006/table">
            <a:tbl>
              <a:tblPr>
                <a:noFill/>
                <a:tableStyleId>{FD945F3E-14F0-4515-8B2E-065410B92415}</a:tableStyleId>
              </a:tblPr>
              <a:tblGrid>
                <a:gridCol w="977225">
                  <a:extLst>
                    <a:ext uri="{9D8B030D-6E8A-4147-A177-3AD203B41FA5}">
                      <a16:colId xmlns:a16="http://schemas.microsoft.com/office/drawing/2014/main" val="20000"/>
                    </a:ext>
                  </a:extLst>
                </a:gridCol>
                <a:gridCol w="921050">
                  <a:extLst>
                    <a:ext uri="{9D8B030D-6E8A-4147-A177-3AD203B41FA5}">
                      <a16:colId xmlns:a16="http://schemas.microsoft.com/office/drawing/2014/main" val="20001"/>
                    </a:ext>
                  </a:extLst>
                </a:gridCol>
                <a:gridCol w="977225">
                  <a:extLst>
                    <a:ext uri="{9D8B030D-6E8A-4147-A177-3AD203B41FA5}">
                      <a16:colId xmlns:a16="http://schemas.microsoft.com/office/drawing/2014/main" val="20002"/>
                    </a:ext>
                  </a:extLst>
                </a:gridCol>
                <a:gridCol w="786250">
                  <a:extLst>
                    <a:ext uri="{9D8B030D-6E8A-4147-A177-3AD203B41FA5}">
                      <a16:colId xmlns:a16="http://schemas.microsoft.com/office/drawing/2014/main" val="20003"/>
                    </a:ext>
                  </a:extLst>
                </a:gridCol>
              </a:tblGrid>
              <a:tr h="551225">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Epreuve Statiques</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2857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Meilleurs Résultats EPSA</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2857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Valkyriz</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2857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Barème</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28575" cap="flat" cmpd="sng">
                      <a:solidFill>
                        <a:srgbClr val="C0504D"/>
                      </a:solidFill>
                      <a:prstDash val="solid"/>
                      <a:round/>
                      <a:headEnd type="none" w="sm" len="sm"/>
                      <a:tailEnd type="none" w="sm" len="sm"/>
                    </a:lnB>
                    <a:solidFill>
                      <a:srgbClr val="990000"/>
                    </a:solidFill>
                  </a:tcPr>
                </a:tc>
                <a:extLst>
                  <a:ext uri="{0D108BD9-81ED-4DB2-BD59-A6C34878D82A}">
                    <a16:rowId xmlns:a16="http://schemas.microsoft.com/office/drawing/2014/main" val="10000"/>
                  </a:ext>
                </a:extLst>
              </a:tr>
              <a:tr h="243650">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Cost Event</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2857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94</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2857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75</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2857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100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2857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extLst>
                  <a:ext uri="{0D108BD9-81ED-4DB2-BD59-A6C34878D82A}">
                    <a16:rowId xmlns:a16="http://schemas.microsoft.com/office/drawing/2014/main" val="10001"/>
                  </a:ext>
                </a:extLst>
              </a:tr>
              <a:tr h="397425">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Business Event</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70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60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75</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extLst>
                  <a:ext uri="{0D108BD9-81ED-4DB2-BD59-A6C34878D82A}">
                    <a16:rowId xmlns:a16="http://schemas.microsoft.com/office/drawing/2014/main" val="10002"/>
                  </a:ext>
                </a:extLst>
              </a:tr>
              <a:tr h="243650">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Design Event</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116</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80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150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extLst>
                  <a:ext uri="{0D108BD9-81ED-4DB2-BD59-A6C34878D82A}">
                    <a16:rowId xmlns:a16="http://schemas.microsoft.com/office/drawing/2014/main" val="10003"/>
                  </a:ext>
                </a:extLst>
              </a:tr>
              <a:tr h="243650">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Total Statique</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2857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280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28575" cap="flat" cmpd="sng">
                      <a:solidFill>
                        <a:srgbClr val="C0504D"/>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215</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28575" cap="flat" cmpd="sng">
                      <a:solidFill>
                        <a:srgbClr val="C0504D"/>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325</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28575" cap="flat" cmpd="sng">
                      <a:solidFill>
                        <a:srgbClr val="C0504D"/>
                      </a:solidFill>
                      <a:prstDash val="solid"/>
                      <a:round/>
                      <a:headEnd type="none" w="sm" len="sm"/>
                      <a:tailEnd type="none" w="sm" len="sm"/>
                    </a:lnB>
                  </a:tcPr>
                </a:tc>
                <a:extLst>
                  <a:ext uri="{0D108BD9-81ED-4DB2-BD59-A6C34878D82A}">
                    <a16:rowId xmlns:a16="http://schemas.microsoft.com/office/drawing/2014/main" val="10004"/>
                  </a:ext>
                </a:extLst>
              </a:tr>
              <a:tr h="243650">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Skid Pad</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2857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49</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2857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30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2857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75</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2857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extLst>
                  <a:ext uri="{0D108BD9-81ED-4DB2-BD59-A6C34878D82A}">
                    <a16:rowId xmlns:a16="http://schemas.microsoft.com/office/drawing/2014/main" val="10005"/>
                  </a:ext>
                </a:extLst>
              </a:tr>
              <a:tr h="243650">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Accélération</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79</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30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100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extLst>
                  <a:ext uri="{0D108BD9-81ED-4DB2-BD59-A6C34878D82A}">
                    <a16:rowId xmlns:a16="http://schemas.microsoft.com/office/drawing/2014/main" val="10006"/>
                  </a:ext>
                </a:extLst>
              </a:tr>
              <a:tr h="243650">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Autocross</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64</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40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125</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extLst>
                  <a:ext uri="{0D108BD9-81ED-4DB2-BD59-A6C34878D82A}">
                    <a16:rowId xmlns:a16="http://schemas.microsoft.com/office/drawing/2014/main" val="10007"/>
                  </a:ext>
                </a:extLst>
              </a:tr>
              <a:tr h="243650">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Endurance</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160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125</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275</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extLst>
                  <a:ext uri="{0D108BD9-81ED-4DB2-BD59-A6C34878D82A}">
                    <a16:rowId xmlns:a16="http://schemas.microsoft.com/office/drawing/2014/main" val="10008"/>
                  </a:ext>
                </a:extLst>
              </a:tr>
              <a:tr h="243650">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Efficiency</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6</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10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100</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EFD3D2"/>
                    </a:solidFill>
                  </a:tcPr>
                </a:tc>
                <a:extLst>
                  <a:ext uri="{0D108BD9-81ED-4DB2-BD59-A6C34878D82A}">
                    <a16:rowId xmlns:a16="http://schemas.microsoft.com/office/drawing/2014/main" val="10009"/>
                  </a:ext>
                </a:extLst>
              </a:tr>
              <a:tr h="397425">
                <a:tc>
                  <a:txBody>
                    <a:bodyPr/>
                    <a:lstStyle/>
                    <a:p>
                      <a:pPr marL="0" marR="0" lvl="0" indent="0" algn="ctr" rtl="0">
                        <a:lnSpc>
                          <a:spcPct val="100000"/>
                        </a:lnSpc>
                        <a:spcBef>
                          <a:spcPts val="0"/>
                        </a:spcBef>
                        <a:spcAft>
                          <a:spcPts val="0"/>
                        </a:spcAft>
                        <a:buClr>
                          <a:srgbClr val="000000"/>
                        </a:buClr>
                        <a:buSzPts val="1300"/>
                        <a:buFont typeface="Arial"/>
                        <a:buNone/>
                      </a:pPr>
                      <a:r>
                        <a:rPr lang="fr" sz="1100" b="1" u="none" strike="noStrike" cap="none">
                          <a:solidFill>
                            <a:schemeClr val="lt1"/>
                          </a:solidFill>
                        </a:rPr>
                        <a:t>Total Dynamique</a:t>
                      </a:r>
                      <a:endParaRPr sz="1100" b="1" u="none" strike="noStrike" cap="none">
                        <a:solidFill>
                          <a:schemeClr val="lt1"/>
                        </a:solidFill>
                      </a:endParaRPr>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solidFill>
                      <a:srgbClr val="990000"/>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358</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235</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300"/>
                        <a:buFont typeface="Arial"/>
                        <a:buNone/>
                      </a:pPr>
                      <a:r>
                        <a:rPr lang="fr" sz="1100" u="none" strike="noStrike" cap="none"/>
                        <a:t>675</a:t>
                      </a:r>
                      <a:endParaRPr sz="1100" u="none" strike="noStrike" cap="none"/>
                    </a:p>
                  </a:txBody>
                  <a:tcPr marL="36725" marR="36725" marT="48975" marB="48975">
                    <a:lnL w="12625" cap="flat" cmpd="sng">
                      <a:solidFill>
                        <a:srgbClr val="C0504D"/>
                      </a:solidFill>
                      <a:prstDash val="solid"/>
                      <a:round/>
                      <a:headEnd type="none" w="sm" len="sm"/>
                      <a:tailEnd type="none" w="sm" len="sm"/>
                    </a:lnL>
                    <a:lnR w="12625" cap="flat" cmpd="sng">
                      <a:solidFill>
                        <a:srgbClr val="C0504D"/>
                      </a:solidFill>
                      <a:prstDash val="solid"/>
                      <a:round/>
                      <a:headEnd type="none" w="sm" len="sm"/>
                      <a:tailEnd type="none" w="sm" len="sm"/>
                    </a:lnR>
                    <a:lnT w="12625" cap="flat" cmpd="sng">
                      <a:solidFill>
                        <a:srgbClr val="C0504D"/>
                      </a:solidFill>
                      <a:prstDash val="solid"/>
                      <a:round/>
                      <a:headEnd type="none" w="sm" len="sm"/>
                      <a:tailEnd type="none" w="sm" len="sm"/>
                    </a:lnT>
                    <a:lnB w="12625" cap="flat" cmpd="sng">
                      <a:solidFill>
                        <a:srgbClr val="C0504D"/>
                      </a:solidFill>
                      <a:prstDash val="solid"/>
                      <a:round/>
                      <a:headEnd type="none" w="sm" len="sm"/>
                      <a:tailEnd type="none" w="sm" len="sm"/>
                    </a:lnB>
                  </a:tcPr>
                </a:tc>
                <a:extLst>
                  <a:ext uri="{0D108BD9-81ED-4DB2-BD59-A6C34878D82A}">
                    <a16:rowId xmlns:a16="http://schemas.microsoft.com/office/drawing/2014/main" val="10010"/>
                  </a:ext>
                </a:extLst>
              </a:tr>
            </a:tbl>
          </a:graphicData>
        </a:graphic>
      </p:graphicFrame>
      <p:sp>
        <p:nvSpPr>
          <p:cNvPr id="466" name="Google Shape;466;p59"/>
          <p:cNvSpPr txBox="1">
            <a:spLocks noGrp="1"/>
          </p:cNvSpPr>
          <p:nvPr>
            <p:ph type="body" idx="2"/>
          </p:nvPr>
        </p:nvSpPr>
        <p:spPr>
          <a:xfrm>
            <a:off x="-13259" y="236250"/>
            <a:ext cx="404400" cy="3066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700"/>
              </a:spcBef>
              <a:spcAft>
                <a:spcPts val="0"/>
              </a:spcAft>
              <a:buSzPts val="900"/>
              <a:buNone/>
            </a:pPr>
            <a:r>
              <a:rPr lang="fr"/>
              <a:t>LAI</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60"/>
          <p:cNvSpPr txBox="1">
            <a:spLocks noGrp="1"/>
          </p:cNvSpPr>
          <p:nvPr>
            <p:ph type="title"/>
          </p:nvPr>
        </p:nvSpPr>
        <p:spPr>
          <a:xfrm>
            <a:off x="505301" y="209750"/>
            <a:ext cx="6037800" cy="223500"/>
          </a:xfrm>
          <a:prstGeom prst="rect">
            <a:avLst/>
          </a:prstGeom>
          <a:noFill/>
          <a:ln>
            <a:noFill/>
          </a:ln>
        </p:spPr>
        <p:txBody>
          <a:bodyPr spcFirstLastPara="1" wrap="square" lIns="48975" tIns="24475" rIns="48975" bIns="24475" anchor="ctr" anchorCtr="0">
            <a:noAutofit/>
          </a:bodyPr>
          <a:lstStyle/>
          <a:p>
            <a:pPr marL="0" lvl="0" indent="0" algn="l" rtl="0">
              <a:lnSpc>
                <a:spcPct val="100000"/>
              </a:lnSpc>
              <a:spcBef>
                <a:spcPts val="0"/>
              </a:spcBef>
              <a:spcAft>
                <a:spcPts val="0"/>
              </a:spcAft>
              <a:buClr>
                <a:schemeClr val="dk1"/>
              </a:buClr>
              <a:buSzPts val="1500"/>
              <a:buFont typeface="Arial"/>
              <a:buNone/>
            </a:pPr>
            <a:r>
              <a:rPr lang="fr" b="1"/>
              <a:t>Planification Prévisionnelle du Projet</a:t>
            </a:r>
            <a:endParaRPr b="1"/>
          </a:p>
        </p:txBody>
      </p:sp>
      <p:sp>
        <p:nvSpPr>
          <p:cNvPr id="472" name="Google Shape;472;p60"/>
          <p:cNvSpPr/>
          <p:nvPr/>
        </p:nvSpPr>
        <p:spPr>
          <a:xfrm>
            <a:off x="228107" y="728290"/>
            <a:ext cx="1365900" cy="664800"/>
          </a:xfrm>
          <a:prstGeom prst="roundRect">
            <a:avLst>
              <a:gd name="adj" fmla="val 16667"/>
            </a:avLst>
          </a:prstGeom>
          <a:solidFill>
            <a:srgbClr val="DD7E6B"/>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TOP Projet</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03/04/2020</a:t>
            </a:r>
            <a:endParaRPr sz="1300" b="0" i="0" u="none" strike="noStrike" cap="none">
              <a:solidFill>
                <a:srgbClr val="000000"/>
              </a:solidFill>
              <a:latin typeface="Calibri"/>
              <a:ea typeface="Calibri"/>
              <a:cs typeface="Calibri"/>
              <a:sym typeface="Calibri"/>
            </a:endParaRPr>
          </a:p>
        </p:txBody>
      </p:sp>
      <p:sp>
        <p:nvSpPr>
          <p:cNvPr id="473" name="Google Shape;473;p60"/>
          <p:cNvSpPr/>
          <p:nvPr/>
        </p:nvSpPr>
        <p:spPr>
          <a:xfrm>
            <a:off x="228108" y="1452897"/>
            <a:ext cx="1365900" cy="664800"/>
          </a:xfrm>
          <a:prstGeom prst="roundRect">
            <a:avLst>
              <a:gd name="adj" fmla="val 16667"/>
            </a:avLst>
          </a:prstGeom>
          <a:solidFill>
            <a:srgbClr val="DD7E6B"/>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TOP Maquette</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13/05/2020</a:t>
            </a:r>
            <a:endParaRPr sz="1300" b="0" i="0" u="none" strike="noStrike" cap="none">
              <a:solidFill>
                <a:srgbClr val="000000"/>
              </a:solidFill>
              <a:latin typeface="Calibri"/>
              <a:ea typeface="Calibri"/>
              <a:cs typeface="Calibri"/>
              <a:sym typeface="Calibri"/>
            </a:endParaRPr>
          </a:p>
        </p:txBody>
      </p:sp>
      <p:sp>
        <p:nvSpPr>
          <p:cNvPr id="474" name="Google Shape;474;p60"/>
          <p:cNvSpPr/>
          <p:nvPr/>
        </p:nvSpPr>
        <p:spPr>
          <a:xfrm>
            <a:off x="228108" y="2177504"/>
            <a:ext cx="1365900" cy="664800"/>
          </a:xfrm>
          <a:prstGeom prst="roundRect">
            <a:avLst>
              <a:gd name="adj" fmla="val 16667"/>
            </a:avLst>
          </a:prstGeom>
          <a:solidFill>
            <a:srgbClr val="DD7E6B"/>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TOP Pré-Dim</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04/06/2020</a:t>
            </a:r>
            <a:endParaRPr sz="1300" b="0" i="0" u="none" strike="noStrike" cap="none">
              <a:solidFill>
                <a:srgbClr val="000000"/>
              </a:solidFill>
              <a:latin typeface="Calibri"/>
              <a:ea typeface="Calibri"/>
              <a:cs typeface="Calibri"/>
              <a:sym typeface="Calibri"/>
            </a:endParaRPr>
          </a:p>
        </p:txBody>
      </p:sp>
      <p:sp>
        <p:nvSpPr>
          <p:cNvPr id="475" name="Google Shape;475;p60"/>
          <p:cNvSpPr/>
          <p:nvPr/>
        </p:nvSpPr>
        <p:spPr>
          <a:xfrm>
            <a:off x="228109" y="2902112"/>
            <a:ext cx="1365900" cy="664800"/>
          </a:xfrm>
          <a:prstGeom prst="roundRect">
            <a:avLst>
              <a:gd name="adj" fmla="val 16667"/>
            </a:avLst>
          </a:prstGeom>
          <a:solidFill>
            <a:srgbClr val="DD7E6B"/>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TOP Appro</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30/06/2020</a:t>
            </a:r>
            <a:endParaRPr sz="1300" b="0" i="0" u="none" strike="noStrike" cap="none">
              <a:solidFill>
                <a:srgbClr val="000000"/>
              </a:solidFill>
              <a:latin typeface="Calibri"/>
              <a:ea typeface="Calibri"/>
              <a:cs typeface="Calibri"/>
              <a:sym typeface="Calibri"/>
            </a:endParaRPr>
          </a:p>
        </p:txBody>
      </p:sp>
      <p:sp>
        <p:nvSpPr>
          <p:cNvPr id="476" name="Google Shape;476;p60"/>
          <p:cNvSpPr/>
          <p:nvPr/>
        </p:nvSpPr>
        <p:spPr>
          <a:xfrm>
            <a:off x="228110" y="3626719"/>
            <a:ext cx="1365900" cy="664800"/>
          </a:xfrm>
          <a:prstGeom prst="roundRect">
            <a:avLst>
              <a:gd name="adj" fmla="val 16667"/>
            </a:avLst>
          </a:prstGeom>
          <a:solidFill>
            <a:srgbClr val="DD7E6B"/>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TOP Saison</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26/09/2020</a:t>
            </a:r>
            <a:endParaRPr sz="1300" b="0" i="0" u="none" strike="noStrike" cap="none">
              <a:solidFill>
                <a:srgbClr val="000000"/>
              </a:solidFill>
              <a:latin typeface="Calibri"/>
              <a:ea typeface="Calibri"/>
              <a:cs typeface="Calibri"/>
              <a:sym typeface="Calibri"/>
            </a:endParaRPr>
          </a:p>
        </p:txBody>
      </p:sp>
      <p:sp>
        <p:nvSpPr>
          <p:cNvPr id="477" name="Google Shape;477;p60"/>
          <p:cNvSpPr/>
          <p:nvPr/>
        </p:nvSpPr>
        <p:spPr>
          <a:xfrm>
            <a:off x="228107" y="4351323"/>
            <a:ext cx="1365900" cy="664800"/>
          </a:xfrm>
          <a:prstGeom prst="roundRect">
            <a:avLst>
              <a:gd name="adj" fmla="val 16667"/>
            </a:avLst>
          </a:prstGeom>
          <a:solidFill>
            <a:srgbClr val="DD7E6B"/>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TOP Synthèse</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05/11/2020</a:t>
            </a:r>
            <a:endParaRPr sz="1300" b="0" i="0" u="none" strike="noStrike" cap="none">
              <a:solidFill>
                <a:srgbClr val="000000"/>
              </a:solidFill>
              <a:latin typeface="Calibri"/>
              <a:ea typeface="Calibri"/>
              <a:cs typeface="Calibri"/>
              <a:sym typeface="Calibri"/>
            </a:endParaRPr>
          </a:p>
        </p:txBody>
      </p:sp>
      <p:sp>
        <p:nvSpPr>
          <p:cNvPr id="478" name="Google Shape;478;p60"/>
          <p:cNvSpPr/>
          <p:nvPr/>
        </p:nvSpPr>
        <p:spPr>
          <a:xfrm>
            <a:off x="4571994" y="728287"/>
            <a:ext cx="1365900" cy="664800"/>
          </a:xfrm>
          <a:prstGeom prst="roundRect">
            <a:avLst>
              <a:gd name="adj" fmla="val 16667"/>
            </a:avLst>
          </a:prstGeom>
          <a:solidFill>
            <a:srgbClr val="DD7E6B"/>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TOP Archi</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10/12/</a:t>
            </a:r>
            <a:r>
              <a:rPr lang="fr" sz="1300">
                <a:latin typeface="Calibri"/>
                <a:ea typeface="Calibri"/>
                <a:cs typeface="Calibri"/>
                <a:sym typeface="Calibri"/>
              </a:rPr>
              <a:t>2020</a:t>
            </a:r>
            <a:endParaRPr sz="1300" b="0" i="0" u="none" strike="noStrike" cap="none">
              <a:solidFill>
                <a:srgbClr val="000000"/>
              </a:solidFill>
              <a:latin typeface="Calibri"/>
              <a:ea typeface="Calibri"/>
              <a:cs typeface="Calibri"/>
              <a:sym typeface="Calibri"/>
            </a:endParaRPr>
          </a:p>
        </p:txBody>
      </p:sp>
      <p:sp>
        <p:nvSpPr>
          <p:cNvPr id="479" name="Google Shape;479;p60"/>
          <p:cNvSpPr/>
          <p:nvPr/>
        </p:nvSpPr>
        <p:spPr>
          <a:xfrm>
            <a:off x="4572002" y="1452895"/>
            <a:ext cx="1365900" cy="664800"/>
          </a:xfrm>
          <a:prstGeom prst="roundRect">
            <a:avLst>
              <a:gd name="adj" fmla="val 16667"/>
            </a:avLst>
          </a:prstGeom>
          <a:solidFill>
            <a:srgbClr val="DD7E6B"/>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TOP Synthèse</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Bench01</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25/02/</a:t>
            </a:r>
            <a:r>
              <a:rPr lang="fr" sz="1300">
                <a:latin typeface="Calibri"/>
                <a:ea typeface="Calibri"/>
                <a:cs typeface="Calibri"/>
                <a:sym typeface="Calibri"/>
              </a:rPr>
              <a:t>2021</a:t>
            </a:r>
            <a:endParaRPr sz="1300" b="0" i="0" u="none" strike="noStrike" cap="none">
              <a:solidFill>
                <a:srgbClr val="000000"/>
              </a:solidFill>
              <a:latin typeface="Calibri"/>
              <a:ea typeface="Calibri"/>
              <a:cs typeface="Calibri"/>
              <a:sym typeface="Calibri"/>
            </a:endParaRPr>
          </a:p>
        </p:txBody>
      </p:sp>
      <p:sp>
        <p:nvSpPr>
          <p:cNvPr id="480" name="Google Shape;480;p60"/>
          <p:cNvSpPr/>
          <p:nvPr/>
        </p:nvSpPr>
        <p:spPr>
          <a:xfrm>
            <a:off x="4572003" y="2177502"/>
            <a:ext cx="1365900" cy="664800"/>
          </a:xfrm>
          <a:prstGeom prst="roundRect">
            <a:avLst>
              <a:gd name="adj" fmla="val 16667"/>
            </a:avLst>
          </a:prstGeom>
          <a:solidFill>
            <a:srgbClr val="E00000"/>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TOP Copeau</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17/03/2021</a:t>
            </a:r>
            <a:endParaRPr sz="1300" b="0" i="0" u="none" strike="noStrike" cap="none">
              <a:solidFill>
                <a:srgbClr val="000000"/>
              </a:solidFill>
              <a:latin typeface="Calibri"/>
              <a:ea typeface="Calibri"/>
              <a:cs typeface="Calibri"/>
              <a:sym typeface="Calibri"/>
            </a:endParaRPr>
          </a:p>
        </p:txBody>
      </p:sp>
      <p:sp>
        <p:nvSpPr>
          <p:cNvPr id="481" name="Google Shape;481;p60"/>
          <p:cNvSpPr/>
          <p:nvPr/>
        </p:nvSpPr>
        <p:spPr>
          <a:xfrm>
            <a:off x="4572001" y="2902106"/>
            <a:ext cx="1365900" cy="664800"/>
          </a:xfrm>
          <a:prstGeom prst="roundRect">
            <a:avLst>
              <a:gd name="adj" fmla="val 16667"/>
            </a:avLst>
          </a:prstGeom>
          <a:solidFill>
            <a:srgbClr val="E00000"/>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TOP Qualif</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08/04/2021</a:t>
            </a:r>
            <a:endParaRPr sz="1300" b="0" i="0" u="none" strike="noStrike" cap="none">
              <a:solidFill>
                <a:srgbClr val="000000"/>
              </a:solidFill>
              <a:latin typeface="Calibri"/>
              <a:ea typeface="Calibri"/>
              <a:cs typeface="Calibri"/>
              <a:sym typeface="Calibri"/>
            </a:endParaRPr>
          </a:p>
        </p:txBody>
      </p:sp>
      <p:sp>
        <p:nvSpPr>
          <p:cNvPr id="482" name="Google Shape;482;p60"/>
          <p:cNvSpPr/>
          <p:nvPr/>
        </p:nvSpPr>
        <p:spPr>
          <a:xfrm>
            <a:off x="4572002" y="3626713"/>
            <a:ext cx="1365900" cy="664800"/>
          </a:xfrm>
          <a:prstGeom prst="roundRect">
            <a:avLst>
              <a:gd name="adj" fmla="val 16667"/>
            </a:avLst>
          </a:prstGeom>
          <a:solidFill>
            <a:srgbClr val="E00000"/>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TOP Compet</a:t>
            </a:r>
            <a:endParaRPr sz="1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300"/>
              <a:buFont typeface="Arial"/>
              <a:buNone/>
            </a:pPr>
            <a:r>
              <a:rPr lang="fr" sz="1300" b="0" i="0" u="none" strike="noStrike" cap="none">
                <a:solidFill>
                  <a:srgbClr val="000000"/>
                </a:solidFill>
                <a:latin typeface="Calibri"/>
                <a:ea typeface="Calibri"/>
                <a:cs typeface="Calibri"/>
                <a:sym typeface="Calibri"/>
              </a:rPr>
              <a:t>23/06/2021</a:t>
            </a:r>
            <a:endParaRPr sz="1300" b="0" i="0" u="none" strike="noStrike" cap="none">
              <a:solidFill>
                <a:srgbClr val="000000"/>
              </a:solidFill>
              <a:latin typeface="Calibri"/>
              <a:ea typeface="Calibri"/>
              <a:cs typeface="Calibri"/>
              <a:sym typeface="Calibri"/>
            </a:endParaRPr>
          </a:p>
        </p:txBody>
      </p:sp>
      <p:sp>
        <p:nvSpPr>
          <p:cNvPr id="483" name="Google Shape;483;p60"/>
          <p:cNvSpPr txBox="1">
            <a:spLocks noGrp="1"/>
          </p:cNvSpPr>
          <p:nvPr>
            <p:ph type="body" idx="2"/>
          </p:nvPr>
        </p:nvSpPr>
        <p:spPr>
          <a:xfrm>
            <a:off x="-7103" y="126563"/>
            <a:ext cx="216600" cy="1644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700"/>
              </a:spcBef>
              <a:spcAft>
                <a:spcPts val="0"/>
              </a:spcAft>
              <a:buSzPts val="900"/>
              <a:buNone/>
            </a:pPr>
            <a:r>
              <a:rPr lang="fr"/>
              <a:t>LAI</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61"/>
          <p:cNvSpPr txBox="1">
            <a:spLocks noGrp="1"/>
          </p:cNvSpPr>
          <p:nvPr>
            <p:ph type="title"/>
          </p:nvPr>
        </p:nvSpPr>
        <p:spPr>
          <a:xfrm>
            <a:off x="467915" y="102871"/>
            <a:ext cx="8204700" cy="530700"/>
          </a:xfrm>
          <a:prstGeom prst="rect">
            <a:avLst/>
          </a:prstGeom>
          <a:noFill/>
          <a:ln>
            <a:noFill/>
          </a:ln>
        </p:spPr>
        <p:txBody>
          <a:bodyPr spcFirstLastPara="1" wrap="square" lIns="48975" tIns="24475" rIns="48975" bIns="24475" anchor="ctr" anchorCtr="0">
            <a:normAutofit/>
          </a:bodyPr>
          <a:lstStyle/>
          <a:p>
            <a:pPr marL="0" lvl="0" indent="0" algn="l" rtl="0">
              <a:lnSpc>
                <a:spcPct val="90000"/>
              </a:lnSpc>
              <a:spcBef>
                <a:spcPts val="0"/>
              </a:spcBef>
              <a:spcAft>
                <a:spcPts val="0"/>
              </a:spcAft>
              <a:buClr>
                <a:schemeClr val="dk1"/>
              </a:buClr>
              <a:buSzPts val="2600"/>
              <a:buFont typeface="Arial"/>
              <a:buNone/>
            </a:pPr>
            <a:r>
              <a:rPr lang="fr" b="1">
                <a:latin typeface="Arial"/>
                <a:ea typeface="Arial"/>
                <a:cs typeface="Arial"/>
                <a:sym typeface="Arial"/>
              </a:rPr>
              <a:t>Budget heure/Homme</a:t>
            </a:r>
            <a:endParaRPr/>
          </a:p>
        </p:txBody>
      </p:sp>
      <p:pic>
        <p:nvPicPr>
          <p:cNvPr id="490" name="Google Shape;490;p61"/>
          <p:cNvPicPr preferRelativeResize="0"/>
          <p:nvPr/>
        </p:nvPicPr>
        <p:blipFill rotWithShape="1">
          <a:blip r:embed="rId3">
            <a:alphaModFix/>
          </a:blip>
          <a:srcRect/>
          <a:stretch/>
        </p:blipFill>
        <p:spPr>
          <a:xfrm>
            <a:off x="6053139" y="788195"/>
            <a:ext cx="2619300" cy="1887000"/>
          </a:xfrm>
          <a:prstGeom prst="rect">
            <a:avLst/>
          </a:prstGeom>
          <a:noFill/>
          <a:ln>
            <a:noFill/>
          </a:ln>
        </p:spPr>
      </p:pic>
      <p:pic>
        <p:nvPicPr>
          <p:cNvPr id="491" name="Google Shape;491;p61"/>
          <p:cNvPicPr preferRelativeResize="0"/>
          <p:nvPr/>
        </p:nvPicPr>
        <p:blipFill rotWithShape="1">
          <a:blip r:embed="rId4">
            <a:alphaModFix/>
          </a:blip>
          <a:srcRect/>
          <a:stretch/>
        </p:blipFill>
        <p:spPr>
          <a:xfrm>
            <a:off x="6053139" y="2811067"/>
            <a:ext cx="2619375" cy="1887140"/>
          </a:xfrm>
          <a:prstGeom prst="rect">
            <a:avLst/>
          </a:prstGeom>
          <a:noFill/>
          <a:ln>
            <a:noFill/>
          </a:ln>
        </p:spPr>
      </p:pic>
      <p:pic>
        <p:nvPicPr>
          <p:cNvPr id="492" name="Google Shape;492;p61"/>
          <p:cNvPicPr preferRelativeResize="0"/>
          <p:nvPr/>
        </p:nvPicPr>
        <p:blipFill rotWithShape="1">
          <a:blip r:embed="rId5">
            <a:alphaModFix/>
          </a:blip>
          <a:srcRect/>
          <a:stretch/>
        </p:blipFill>
        <p:spPr>
          <a:xfrm>
            <a:off x="467917" y="788194"/>
            <a:ext cx="5411400" cy="39111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62"/>
          <p:cNvSpPr txBox="1">
            <a:spLocks noGrp="1"/>
          </p:cNvSpPr>
          <p:nvPr>
            <p:ph type="title"/>
          </p:nvPr>
        </p:nvSpPr>
        <p:spPr>
          <a:xfrm>
            <a:off x="439270" y="131007"/>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b="1"/>
              <a:t>Budgets financiers</a:t>
            </a:r>
            <a:endParaRPr b="1"/>
          </a:p>
        </p:txBody>
      </p:sp>
      <p:sp>
        <p:nvSpPr>
          <p:cNvPr id="498" name="Google Shape;498;p62"/>
          <p:cNvSpPr/>
          <p:nvPr/>
        </p:nvSpPr>
        <p:spPr>
          <a:xfrm>
            <a:off x="4637469" y="742325"/>
            <a:ext cx="4158600" cy="2565300"/>
          </a:xfrm>
          <a:prstGeom prst="roundRect">
            <a:avLst>
              <a:gd name="adj" fmla="val 0"/>
            </a:avLst>
          </a:prstGeom>
          <a:solidFill>
            <a:srgbClr val="B7B7B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499" name="Google Shape;499;p62"/>
          <p:cNvSpPr/>
          <p:nvPr/>
        </p:nvSpPr>
        <p:spPr>
          <a:xfrm>
            <a:off x="347938" y="742325"/>
            <a:ext cx="2013900" cy="1218000"/>
          </a:xfrm>
          <a:prstGeom prst="roundRect">
            <a:avLst>
              <a:gd name="adj" fmla="val 0"/>
            </a:avLst>
          </a:prstGeom>
          <a:solidFill>
            <a:srgbClr val="B7B7B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fr" sz="1700">
                <a:solidFill>
                  <a:srgbClr val="FFFFFF"/>
                </a:solidFill>
                <a:latin typeface="Arial"/>
                <a:ea typeface="Arial"/>
                <a:cs typeface="Arial"/>
                <a:sym typeface="Arial"/>
              </a:rPr>
              <a:t>1</a:t>
            </a:r>
            <a:r>
              <a:rPr lang="fr" sz="1700" baseline="30000">
                <a:solidFill>
                  <a:srgbClr val="FFFFFF"/>
                </a:solidFill>
                <a:latin typeface="Arial"/>
                <a:ea typeface="Arial"/>
                <a:cs typeface="Arial"/>
                <a:sym typeface="Arial"/>
              </a:rPr>
              <a:t>st</a:t>
            </a:r>
            <a:r>
              <a:rPr lang="fr" sz="1700">
                <a:solidFill>
                  <a:srgbClr val="FFFFFF"/>
                </a:solidFill>
                <a:latin typeface="Arial"/>
                <a:ea typeface="Arial"/>
                <a:cs typeface="Arial"/>
                <a:sym typeface="Arial"/>
              </a:rPr>
              <a:t> Semester Spent</a:t>
            </a: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500" name="Google Shape;500;p62"/>
          <p:cNvSpPr/>
          <p:nvPr/>
        </p:nvSpPr>
        <p:spPr>
          <a:xfrm>
            <a:off x="2492704" y="742325"/>
            <a:ext cx="2013900" cy="1218000"/>
          </a:xfrm>
          <a:prstGeom prst="roundRect">
            <a:avLst>
              <a:gd name="adj" fmla="val 0"/>
            </a:avLst>
          </a:prstGeom>
          <a:solidFill>
            <a:srgbClr val="B7B7B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fr" sz="1600">
                <a:solidFill>
                  <a:srgbClr val="FFFFFF"/>
                </a:solidFill>
                <a:latin typeface="Arial"/>
                <a:ea typeface="Arial"/>
                <a:cs typeface="Arial"/>
                <a:sym typeface="Arial"/>
              </a:rPr>
              <a:t>2</a:t>
            </a:r>
            <a:r>
              <a:rPr lang="fr" sz="1600" baseline="30000">
                <a:solidFill>
                  <a:srgbClr val="FFFFFF"/>
                </a:solidFill>
                <a:latin typeface="Arial"/>
                <a:ea typeface="Arial"/>
                <a:cs typeface="Arial"/>
                <a:sym typeface="Arial"/>
              </a:rPr>
              <a:t>nd</a:t>
            </a:r>
            <a:r>
              <a:rPr lang="fr" sz="1600">
                <a:solidFill>
                  <a:srgbClr val="FFFFFF"/>
                </a:solidFill>
                <a:latin typeface="Arial"/>
                <a:ea typeface="Arial"/>
                <a:cs typeface="Arial"/>
                <a:sym typeface="Arial"/>
              </a:rPr>
              <a:t> Semester Spent</a:t>
            </a:r>
            <a:endParaRPr sz="16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501" name="Google Shape;501;p62"/>
          <p:cNvSpPr/>
          <p:nvPr/>
        </p:nvSpPr>
        <p:spPr>
          <a:xfrm>
            <a:off x="347938" y="2089439"/>
            <a:ext cx="2013900" cy="1218000"/>
          </a:xfrm>
          <a:prstGeom prst="roundRect">
            <a:avLst>
              <a:gd name="adj" fmla="val 0"/>
            </a:avLst>
          </a:prstGeom>
          <a:solidFill>
            <a:srgbClr val="D0607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fr" sz="1800">
                <a:solidFill>
                  <a:srgbClr val="FFFFFF"/>
                </a:solidFill>
                <a:latin typeface="Arial"/>
                <a:ea typeface="Arial"/>
                <a:cs typeface="Arial"/>
                <a:sym typeface="Arial"/>
              </a:rPr>
              <a:t>LASMECA</a:t>
            </a: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502" name="Google Shape;502;p62"/>
          <p:cNvSpPr/>
          <p:nvPr/>
        </p:nvSpPr>
        <p:spPr>
          <a:xfrm>
            <a:off x="2492704" y="2089439"/>
            <a:ext cx="2013900" cy="1218000"/>
          </a:xfrm>
          <a:prstGeom prst="roundRect">
            <a:avLst>
              <a:gd name="adj" fmla="val 0"/>
            </a:avLst>
          </a:prstGeom>
          <a:solidFill>
            <a:srgbClr val="005172">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fr" sz="1800">
                <a:solidFill>
                  <a:srgbClr val="FFFFFF"/>
                </a:solidFill>
              </a:rPr>
              <a:t>CHAIPE</a:t>
            </a: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503" name="Google Shape;503;p62"/>
          <p:cNvSpPr/>
          <p:nvPr/>
        </p:nvSpPr>
        <p:spPr>
          <a:xfrm>
            <a:off x="678447" y="1206645"/>
            <a:ext cx="1446600" cy="47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2400" b="1">
                <a:solidFill>
                  <a:srgbClr val="FFFFFF"/>
                </a:solidFill>
                <a:latin typeface="Arial"/>
                <a:ea typeface="Arial"/>
                <a:cs typeface="Arial"/>
                <a:sym typeface="Arial"/>
              </a:rPr>
              <a:t>12 596 €</a:t>
            </a:r>
            <a:endParaRPr sz="2400" b="1">
              <a:solidFill>
                <a:srgbClr val="FFFFFF"/>
              </a:solidFill>
              <a:latin typeface="Calibri"/>
              <a:ea typeface="Calibri"/>
              <a:cs typeface="Calibri"/>
              <a:sym typeface="Calibri"/>
            </a:endParaRPr>
          </a:p>
        </p:txBody>
      </p:sp>
      <p:sp>
        <p:nvSpPr>
          <p:cNvPr id="504" name="Google Shape;504;p62"/>
          <p:cNvSpPr/>
          <p:nvPr/>
        </p:nvSpPr>
        <p:spPr>
          <a:xfrm>
            <a:off x="2823213" y="1206645"/>
            <a:ext cx="1446600" cy="47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2500" b="1">
                <a:solidFill>
                  <a:srgbClr val="FFFFFF"/>
                </a:solidFill>
                <a:latin typeface="Arial"/>
                <a:ea typeface="Arial"/>
                <a:cs typeface="Arial"/>
                <a:sym typeface="Arial"/>
              </a:rPr>
              <a:t>25 000 €</a:t>
            </a:r>
            <a:endParaRPr sz="2500" b="1">
              <a:solidFill>
                <a:srgbClr val="FFFFFF"/>
              </a:solidFill>
              <a:latin typeface="Calibri"/>
              <a:ea typeface="Calibri"/>
              <a:cs typeface="Calibri"/>
              <a:sym typeface="Calibri"/>
            </a:endParaRPr>
          </a:p>
        </p:txBody>
      </p:sp>
      <p:sp>
        <p:nvSpPr>
          <p:cNvPr id="505" name="Google Shape;505;p62"/>
          <p:cNvSpPr/>
          <p:nvPr/>
        </p:nvSpPr>
        <p:spPr>
          <a:xfrm>
            <a:off x="678447" y="2553760"/>
            <a:ext cx="1446600" cy="47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2500" b="1">
                <a:solidFill>
                  <a:srgbClr val="FFFFFF"/>
                </a:solidFill>
                <a:latin typeface="Arial"/>
                <a:ea typeface="Arial"/>
                <a:cs typeface="Arial"/>
                <a:sym typeface="Arial"/>
              </a:rPr>
              <a:t>12 596 €</a:t>
            </a:r>
            <a:endParaRPr sz="2500" b="1">
              <a:solidFill>
                <a:srgbClr val="FFFFFF"/>
              </a:solidFill>
              <a:latin typeface="Calibri"/>
              <a:ea typeface="Calibri"/>
              <a:cs typeface="Calibri"/>
              <a:sym typeface="Calibri"/>
            </a:endParaRPr>
          </a:p>
        </p:txBody>
      </p:sp>
      <p:sp>
        <p:nvSpPr>
          <p:cNvPr id="506" name="Google Shape;506;p62"/>
          <p:cNvSpPr/>
          <p:nvPr/>
        </p:nvSpPr>
        <p:spPr>
          <a:xfrm>
            <a:off x="2823213" y="2553760"/>
            <a:ext cx="1446600" cy="47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2500" b="1">
                <a:solidFill>
                  <a:srgbClr val="FFFFFF"/>
                </a:solidFill>
                <a:latin typeface="Arial"/>
                <a:ea typeface="Arial"/>
                <a:cs typeface="Arial"/>
                <a:sym typeface="Arial"/>
              </a:rPr>
              <a:t>12 596 €</a:t>
            </a:r>
            <a:endParaRPr sz="2500" b="1">
              <a:solidFill>
                <a:srgbClr val="FFFFFF"/>
              </a:solidFill>
              <a:latin typeface="Calibri"/>
              <a:ea typeface="Calibri"/>
              <a:cs typeface="Calibri"/>
              <a:sym typeface="Calibri"/>
            </a:endParaRPr>
          </a:p>
        </p:txBody>
      </p:sp>
      <p:sp>
        <p:nvSpPr>
          <p:cNvPr id="507" name="Google Shape;507;p62"/>
          <p:cNvSpPr/>
          <p:nvPr/>
        </p:nvSpPr>
        <p:spPr>
          <a:xfrm>
            <a:off x="5382825" y="787650"/>
            <a:ext cx="2667900" cy="3819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fr" sz="2500">
                <a:solidFill>
                  <a:srgbClr val="FFFFFF"/>
                </a:solidFill>
                <a:latin typeface="Arial"/>
                <a:ea typeface="Arial"/>
                <a:cs typeface="Arial"/>
                <a:sym typeface="Arial"/>
              </a:rPr>
              <a:t>Order Evolution</a:t>
            </a:r>
            <a:endParaRPr sz="2500">
              <a:solidFill>
                <a:srgbClr val="FFFFFF"/>
              </a:solidFill>
              <a:latin typeface="Calibri"/>
              <a:ea typeface="Calibri"/>
              <a:cs typeface="Calibri"/>
              <a:sym typeface="Calibri"/>
            </a:endParaRPr>
          </a:p>
        </p:txBody>
      </p:sp>
      <p:sp>
        <p:nvSpPr>
          <p:cNvPr id="508" name="Google Shape;508;p62"/>
          <p:cNvSpPr/>
          <p:nvPr/>
        </p:nvSpPr>
        <p:spPr>
          <a:xfrm>
            <a:off x="347938" y="3436553"/>
            <a:ext cx="2013900" cy="1218000"/>
          </a:xfrm>
          <a:prstGeom prst="roundRect">
            <a:avLst>
              <a:gd name="adj" fmla="val 0"/>
            </a:avLst>
          </a:prstGeom>
          <a:solidFill>
            <a:srgbClr val="E1B757">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fr" sz="1800">
                <a:solidFill>
                  <a:srgbClr val="FFFFFF"/>
                </a:solidFill>
              </a:rPr>
              <a:t>CHASEA</a:t>
            </a: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509" name="Google Shape;509;p62"/>
          <p:cNvSpPr/>
          <p:nvPr/>
        </p:nvSpPr>
        <p:spPr>
          <a:xfrm>
            <a:off x="2492704" y="3436553"/>
            <a:ext cx="2013900" cy="1218000"/>
          </a:xfrm>
          <a:prstGeom prst="roundRect">
            <a:avLst>
              <a:gd name="adj" fmla="val 0"/>
            </a:avLst>
          </a:prstGeom>
          <a:solidFill>
            <a:srgbClr val="73AF55">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fr" sz="1800">
                <a:solidFill>
                  <a:srgbClr val="FFFFFF"/>
                </a:solidFill>
              </a:rPr>
              <a:t>BASTIE</a:t>
            </a: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510" name="Google Shape;510;p62"/>
          <p:cNvSpPr/>
          <p:nvPr/>
        </p:nvSpPr>
        <p:spPr>
          <a:xfrm>
            <a:off x="678447" y="3900874"/>
            <a:ext cx="1446600" cy="47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2500" b="1">
                <a:solidFill>
                  <a:srgbClr val="FFFFFF"/>
                </a:solidFill>
                <a:latin typeface="Arial"/>
                <a:ea typeface="Arial"/>
                <a:cs typeface="Arial"/>
                <a:sym typeface="Arial"/>
              </a:rPr>
              <a:t>12 596 €</a:t>
            </a:r>
            <a:endParaRPr sz="2500" b="1">
              <a:solidFill>
                <a:srgbClr val="FFFFFF"/>
              </a:solidFill>
              <a:latin typeface="Calibri"/>
              <a:ea typeface="Calibri"/>
              <a:cs typeface="Calibri"/>
              <a:sym typeface="Calibri"/>
            </a:endParaRPr>
          </a:p>
        </p:txBody>
      </p:sp>
      <p:sp>
        <p:nvSpPr>
          <p:cNvPr id="511" name="Google Shape;511;p62"/>
          <p:cNvSpPr/>
          <p:nvPr/>
        </p:nvSpPr>
        <p:spPr>
          <a:xfrm>
            <a:off x="2823213" y="3900874"/>
            <a:ext cx="1446600" cy="47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2500" b="1">
                <a:solidFill>
                  <a:srgbClr val="FFFFFF"/>
                </a:solidFill>
                <a:latin typeface="Arial"/>
                <a:ea typeface="Arial"/>
                <a:cs typeface="Arial"/>
                <a:sym typeface="Arial"/>
              </a:rPr>
              <a:t>12 596 €</a:t>
            </a:r>
            <a:endParaRPr sz="2500" b="1">
              <a:solidFill>
                <a:srgbClr val="FFFFFF"/>
              </a:solidFill>
              <a:latin typeface="Calibri"/>
              <a:ea typeface="Calibri"/>
              <a:cs typeface="Calibri"/>
              <a:sym typeface="Calibri"/>
            </a:endParaRPr>
          </a:p>
        </p:txBody>
      </p:sp>
      <p:sp>
        <p:nvSpPr>
          <p:cNvPr id="512" name="Google Shape;512;p62"/>
          <p:cNvSpPr/>
          <p:nvPr/>
        </p:nvSpPr>
        <p:spPr>
          <a:xfrm>
            <a:off x="4636973" y="3437190"/>
            <a:ext cx="2013900" cy="1218000"/>
          </a:xfrm>
          <a:prstGeom prst="roundRect">
            <a:avLst>
              <a:gd name="adj" fmla="val 0"/>
            </a:avLst>
          </a:prstGeom>
          <a:solidFill>
            <a:srgbClr val="B7B7B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fr" sz="1500">
                <a:solidFill>
                  <a:srgbClr val="FFFFFF"/>
                </a:solidFill>
                <a:latin typeface="Arial"/>
                <a:ea typeface="Arial"/>
                <a:cs typeface="Arial"/>
                <a:sym typeface="Arial"/>
              </a:rPr>
              <a:t>Commandes en cours</a:t>
            </a: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513" name="Google Shape;513;p62"/>
          <p:cNvSpPr/>
          <p:nvPr/>
        </p:nvSpPr>
        <p:spPr>
          <a:xfrm>
            <a:off x="6781738" y="3437190"/>
            <a:ext cx="2013900" cy="1218000"/>
          </a:xfrm>
          <a:prstGeom prst="roundRect">
            <a:avLst>
              <a:gd name="adj" fmla="val 0"/>
            </a:avLst>
          </a:prstGeom>
          <a:solidFill>
            <a:srgbClr val="B7B7B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fr" sz="1500">
                <a:solidFill>
                  <a:srgbClr val="FFFFFF"/>
                </a:solidFill>
                <a:latin typeface="Arial"/>
                <a:ea typeface="Arial"/>
                <a:cs typeface="Arial"/>
                <a:sym typeface="Arial"/>
              </a:rPr>
              <a:t>Commandes passées</a:t>
            </a: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514" name="Google Shape;514;p62"/>
          <p:cNvSpPr/>
          <p:nvPr/>
        </p:nvSpPr>
        <p:spPr>
          <a:xfrm>
            <a:off x="5395227" y="3901500"/>
            <a:ext cx="757200" cy="47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2500" b="1">
                <a:solidFill>
                  <a:srgbClr val="FFFFFF"/>
                </a:solidFill>
                <a:latin typeface="Arial"/>
                <a:ea typeface="Arial"/>
                <a:cs typeface="Arial"/>
                <a:sym typeface="Arial"/>
              </a:rPr>
              <a:t>xx</a:t>
            </a:r>
            <a:endParaRPr sz="2500" b="1">
              <a:solidFill>
                <a:srgbClr val="FFFFFF"/>
              </a:solidFill>
              <a:latin typeface="Calibri"/>
              <a:ea typeface="Calibri"/>
              <a:cs typeface="Calibri"/>
              <a:sym typeface="Calibri"/>
            </a:endParaRPr>
          </a:p>
        </p:txBody>
      </p:sp>
      <p:sp>
        <p:nvSpPr>
          <p:cNvPr id="515" name="Google Shape;515;p62"/>
          <p:cNvSpPr/>
          <p:nvPr/>
        </p:nvSpPr>
        <p:spPr>
          <a:xfrm>
            <a:off x="7579597" y="3901500"/>
            <a:ext cx="633000" cy="47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2500" b="1">
                <a:solidFill>
                  <a:srgbClr val="FFFFFF"/>
                </a:solidFill>
                <a:latin typeface="Arial"/>
                <a:ea typeface="Arial"/>
                <a:cs typeface="Arial"/>
                <a:sym typeface="Arial"/>
              </a:rPr>
              <a:t>xx</a:t>
            </a:r>
            <a:endParaRPr sz="2500" b="1">
              <a:solidFill>
                <a:srgbClr val="FFFFFF"/>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574334-1CFA-497B-AEC9-D6949968C4A5}"/>
              </a:ext>
            </a:extLst>
          </p:cNvPr>
          <p:cNvSpPr>
            <a:spLocks noGrp="1"/>
          </p:cNvSpPr>
          <p:nvPr>
            <p:ph type="title"/>
          </p:nvPr>
        </p:nvSpPr>
        <p:spPr/>
        <p:txBody>
          <a:bodyPr/>
          <a:lstStyle/>
          <a:p>
            <a:r>
              <a:rPr lang="fr-FR" dirty="0"/>
              <a:t>The </a:t>
            </a:r>
            <a:r>
              <a:rPr lang="fr-FR" dirty="0" err="1"/>
              <a:t>vehicle</a:t>
            </a:r>
            <a:endParaRPr lang="fr-FR" dirty="0"/>
          </a:p>
        </p:txBody>
      </p:sp>
      <p:pic>
        <p:nvPicPr>
          <p:cNvPr id="4" name="Graphique 3">
            <a:extLst>
              <a:ext uri="{FF2B5EF4-FFF2-40B4-BE49-F238E27FC236}">
                <a16:creationId xmlns:a16="http://schemas.microsoft.com/office/drawing/2014/main" id="{2AB1336C-8AEF-4C57-BA83-566E3E2FAF69}"/>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4204" t="20121" r="5838" b="14556"/>
          <a:stretch/>
        </p:blipFill>
        <p:spPr>
          <a:xfrm>
            <a:off x="1105576" y="701749"/>
            <a:ext cx="7974545" cy="4089991"/>
          </a:xfrm>
          <a:prstGeom prst="rect">
            <a:avLst/>
          </a:prstGeom>
        </p:spPr>
      </p:pic>
      <p:sp>
        <p:nvSpPr>
          <p:cNvPr id="5" name="ZoneTexte 4">
            <a:extLst>
              <a:ext uri="{FF2B5EF4-FFF2-40B4-BE49-F238E27FC236}">
                <a16:creationId xmlns:a16="http://schemas.microsoft.com/office/drawing/2014/main" id="{645872A7-BC0B-4135-922E-31A9A1135842}"/>
              </a:ext>
            </a:extLst>
          </p:cNvPr>
          <p:cNvSpPr txBox="1"/>
          <p:nvPr/>
        </p:nvSpPr>
        <p:spPr>
          <a:xfrm>
            <a:off x="439270" y="871870"/>
            <a:ext cx="2835558" cy="954107"/>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Corbel" panose="020B0503020204020204" pitchFamily="34" charset="0"/>
              </a:rPr>
              <a:t>Electric </a:t>
            </a:r>
            <a:r>
              <a:rPr lang="fr-FR" dirty="0" err="1">
                <a:latin typeface="Corbel" panose="020B0503020204020204" pitchFamily="34" charset="0"/>
              </a:rPr>
              <a:t>powered</a:t>
            </a:r>
            <a:endParaRPr lang="fr-FR" dirty="0">
              <a:latin typeface="Corbel" panose="020B0503020204020204" pitchFamily="34" charset="0"/>
            </a:endParaRPr>
          </a:p>
          <a:p>
            <a:pPr marL="285750" indent="-285750">
              <a:buFont typeface="Arial" panose="020B0604020202020204" pitchFamily="34" charset="0"/>
              <a:buChar char="•"/>
            </a:pPr>
            <a:r>
              <a:rPr lang="fr-FR" dirty="0">
                <a:latin typeface="Corbel" panose="020B0503020204020204" pitchFamily="34" charset="0"/>
              </a:rPr>
              <a:t>Mass: 230 kg</a:t>
            </a:r>
          </a:p>
          <a:p>
            <a:pPr marL="285750" indent="-285750">
              <a:buFont typeface="Arial" panose="020B0604020202020204" pitchFamily="34" charset="0"/>
              <a:buChar char="•"/>
            </a:pPr>
            <a:r>
              <a:rPr lang="fr-FR" dirty="0">
                <a:latin typeface="Corbel" panose="020B0503020204020204" pitchFamily="34" charset="0"/>
              </a:rPr>
              <a:t>2 Driven </a:t>
            </a:r>
            <a:r>
              <a:rPr lang="fr-FR" dirty="0" err="1">
                <a:latin typeface="Corbel" panose="020B0503020204020204" pitchFamily="34" charset="0"/>
              </a:rPr>
              <a:t>Wheels</a:t>
            </a:r>
            <a:r>
              <a:rPr lang="fr-FR" dirty="0">
                <a:latin typeface="Corbel" panose="020B0503020204020204" pitchFamily="34" charset="0"/>
              </a:rPr>
              <a:t>, 80 kW</a:t>
            </a:r>
          </a:p>
          <a:p>
            <a:pPr marL="285750" indent="-285750">
              <a:buFont typeface="Arial" panose="020B0604020202020204" pitchFamily="34" charset="0"/>
              <a:buChar char="•"/>
            </a:pPr>
            <a:r>
              <a:rPr lang="fr-FR" dirty="0">
                <a:latin typeface="Corbel" panose="020B0503020204020204" pitchFamily="34" charset="0"/>
              </a:rPr>
              <a:t>13 ’’ Continental C19</a:t>
            </a:r>
          </a:p>
        </p:txBody>
      </p:sp>
    </p:spTree>
    <p:extLst>
      <p:ext uri="{BB962C8B-B14F-4D97-AF65-F5344CB8AC3E}">
        <p14:creationId xmlns:p14="http://schemas.microsoft.com/office/powerpoint/2010/main" val="9322404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63"/>
          <p:cNvSpPr txBox="1">
            <a:spLocks noGrp="1"/>
          </p:cNvSpPr>
          <p:nvPr>
            <p:ph type="title"/>
          </p:nvPr>
        </p:nvSpPr>
        <p:spPr>
          <a:xfrm>
            <a:off x="439270" y="131007"/>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b="1"/>
              <a:t>Budgets financiers</a:t>
            </a:r>
            <a:endParaRPr b="1"/>
          </a:p>
        </p:txBody>
      </p:sp>
      <p:sp>
        <p:nvSpPr>
          <p:cNvPr id="521" name="Google Shape;521;p63"/>
          <p:cNvSpPr/>
          <p:nvPr/>
        </p:nvSpPr>
        <p:spPr>
          <a:xfrm>
            <a:off x="1125873" y="1684690"/>
            <a:ext cx="2013900" cy="1218000"/>
          </a:xfrm>
          <a:prstGeom prst="roundRect">
            <a:avLst>
              <a:gd name="adj" fmla="val 0"/>
            </a:avLst>
          </a:prstGeom>
          <a:solidFill>
            <a:srgbClr val="B7B7B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fr" sz="1500">
                <a:solidFill>
                  <a:srgbClr val="FFFFFF"/>
                </a:solidFill>
              </a:rPr>
              <a:t>TBA</a:t>
            </a:r>
            <a:endParaRPr sz="1800">
              <a:solidFill>
                <a:srgbClr val="FFFFFF"/>
              </a:solidFill>
              <a:latin typeface="Arial"/>
              <a:ea typeface="Arial"/>
              <a:cs typeface="Arial"/>
              <a:sym typeface="Arial"/>
            </a:endParaRPr>
          </a:p>
          <a:p>
            <a:pPr marL="0" marR="0" lvl="0" indent="0" algn="ctr" rtl="0">
              <a:spcBef>
                <a:spcPts val="0"/>
              </a:spcBef>
              <a:spcAft>
                <a:spcPts val="0"/>
              </a:spcAft>
              <a:buNone/>
            </a:pPr>
            <a:r>
              <a:rPr lang="fr" sz="1800">
                <a:solidFill>
                  <a:srgbClr val="FFFFFF"/>
                </a:solidFill>
              </a:rPr>
              <a:t>€</a:t>
            </a: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522" name="Google Shape;522;p63"/>
          <p:cNvSpPr/>
          <p:nvPr/>
        </p:nvSpPr>
        <p:spPr>
          <a:xfrm>
            <a:off x="3565048" y="1684690"/>
            <a:ext cx="2013900" cy="1218000"/>
          </a:xfrm>
          <a:prstGeom prst="roundRect">
            <a:avLst>
              <a:gd name="adj" fmla="val 0"/>
            </a:avLst>
          </a:prstGeom>
          <a:solidFill>
            <a:srgbClr val="B7B7B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fr" sz="1500">
                <a:solidFill>
                  <a:srgbClr val="FFFFFF"/>
                </a:solidFill>
              </a:rPr>
              <a:t>TBA</a:t>
            </a:r>
            <a:endParaRPr sz="1800">
              <a:solidFill>
                <a:srgbClr val="FFFFFF"/>
              </a:solidFill>
              <a:latin typeface="Arial"/>
              <a:ea typeface="Arial"/>
              <a:cs typeface="Arial"/>
              <a:sym typeface="Arial"/>
            </a:endParaRPr>
          </a:p>
          <a:p>
            <a:pPr marL="0" marR="0" lvl="0" indent="0" algn="ctr" rtl="0">
              <a:spcBef>
                <a:spcPts val="0"/>
              </a:spcBef>
              <a:spcAft>
                <a:spcPts val="0"/>
              </a:spcAft>
              <a:buNone/>
            </a:pPr>
            <a:r>
              <a:rPr lang="fr" sz="1800">
                <a:solidFill>
                  <a:srgbClr val="FFFFFF"/>
                </a:solidFill>
              </a:rPr>
              <a:t>€</a:t>
            </a: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523" name="Google Shape;523;p63"/>
          <p:cNvSpPr/>
          <p:nvPr/>
        </p:nvSpPr>
        <p:spPr>
          <a:xfrm>
            <a:off x="6004223" y="1684690"/>
            <a:ext cx="2013900" cy="1218000"/>
          </a:xfrm>
          <a:prstGeom prst="roundRect">
            <a:avLst>
              <a:gd name="adj" fmla="val 0"/>
            </a:avLst>
          </a:prstGeom>
          <a:solidFill>
            <a:srgbClr val="B7B7B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fr" sz="1500">
                <a:solidFill>
                  <a:srgbClr val="FFFFFF"/>
                </a:solidFill>
              </a:rPr>
              <a:t>TBA</a:t>
            </a:r>
            <a:endParaRPr sz="1800">
              <a:solidFill>
                <a:srgbClr val="FFFFFF"/>
              </a:solidFill>
              <a:latin typeface="Arial"/>
              <a:ea typeface="Arial"/>
              <a:cs typeface="Arial"/>
              <a:sym typeface="Arial"/>
            </a:endParaRPr>
          </a:p>
          <a:p>
            <a:pPr marL="0" marR="0" lvl="0" indent="0" algn="ctr" rtl="0">
              <a:spcBef>
                <a:spcPts val="0"/>
              </a:spcBef>
              <a:spcAft>
                <a:spcPts val="0"/>
              </a:spcAft>
              <a:buNone/>
            </a:pPr>
            <a:r>
              <a:rPr lang="fr" sz="1800">
                <a:solidFill>
                  <a:srgbClr val="FFFFFF"/>
                </a:solidFill>
              </a:rPr>
              <a:t>€</a:t>
            </a:r>
            <a:endParaRPr sz="1800">
              <a:solidFill>
                <a:srgbClr val="FFFFFF"/>
              </a:solidFill>
              <a:latin typeface="Arial"/>
              <a:ea typeface="Arial"/>
              <a:cs typeface="Arial"/>
              <a:sym typeface="Arial"/>
            </a:endParaRPr>
          </a:p>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64"/>
          <p:cNvSpPr txBox="1">
            <a:spLocks noGrp="1"/>
          </p:cNvSpPr>
          <p:nvPr>
            <p:ph type="title"/>
          </p:nvPr>
        </p:nvSpPr>
        <p:spPr>
          <a:xfrm>
            <a:off x="439270" y="131007"/>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a:t>Budget massique</a:t>
            </a:r>
            <a:endParaRPr/>
          </a:p>
        </p:txBody>
      </p:sp>
      <p:pic>
        <p:nvPicPr>
          <p:cNvPr id="529" name="Google Shape;529;p64"/>
          <p:cNvPicPr preferRelativeResize="0"/>
          <p:nvPr/>
        </p:nvPicPr>
        <p:blipFill rotWithShape="1">
          <a:blip r:embed="rId3">
            <a:alphaModFix/>
          </a:blip>
          <a:srcRect/>
          <a:stretch/>
        </p:blipFill>
        <p:spPr>
          <a:xfrm>
            <a:off x="4657050" y="779906"/>
            <a:ext cx="4018359" cy="1783556"/>
          </a:xfrm>
          <a:prstGeom prst="rect">
            <a:avLst/>
          </a:prstGeom>
          <a:noFill/>
          <a:ln>
            <a:noFill/>
          </a:ln>
        </p:spPr>
      </p:pic>
      <p:pic>
        <p:nvPicPr>
          <p:cNvPr id="530" name="Google Shape;530;p64"/>
          <p:cNvPicPr preferRelativeResize="0"/>
          <p:nvPr/>
        </p:nvPicPr>
        <p:blipFill rotWithShape="1">
          <a:blip r:embed="rId4">
            <a:alphaModFix/>
          </a:blip>
          <a:srcRect/>
          <a:stretch/>
        </p:blipFill>
        <p:spPr>
          <a:xfrm>
            <a:off x="467241" y="779906"/>
            <a:ext cx="4018200" cy="1783500"/>
          </a:xfrm>
          <a:prstGeom prst="rect">
            <a:avLst/>
          </a:prstGeom>
          <a:noFill/>
          <a:ln>
            <a:noFill/>
          </a:ln>
        </p:spPr>
      </p:pic>
      <p:pic>
        <p:nvPicPr>
          <p:cNvPr id="531" name="Google Shape;531;p64"/>
          <p:cNvPicPr preferRelativeResize="0"/>
          <p:nvPr/>
        </p:nvPicPr>
        <p:blipFill rotWithShape="1">
          <a:blip r:embed="rId5">
            <a:alphaModFix/>
          </a:blip>
          <a:srcRect/>
          <a:stretch/>
        </p:blipFill>
        <p:spPr>
          <a:xfrm>
            <a:off x="467241" y="2732531"/>
            <a:ext cx="8209500" cy="17835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65"/>
          <p:cNvSpPr txBox="1">
            <a:spLocks noGrp="1"/>
          </p:cNvSpPr>
          <p:nvPr>
            <p:ph type="title"/>
          </p:nvPr>
        </p:nvSpPr>
        <p:spPr>
          <a:xfrm>
            <a:off x="439270" y="131008"/>
            <a:ext cx="8347200" cy="4170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Clr>
                <a:schemeClr val="dk1"/>
              </a:buClr>
              <a:buSzPts val="2600"/>
              <a:buFont typeface="Arial"/>
              <a:buNone/>
            </a:pPr>
            <a:r>
              <a:rPr lang="fr"/>
              <a:t>Point compet - Listing des Livrables et Deadlines</a:t>
            </a:r>
            <a:endParaRPr/>
          </a:p>
        </p:txBody>
      </p:sp>
      <p:sp>
        <p:nvSpPr>
          <p:cNvPr id="537" name="Google Shape;537;p65"/>
          <p:cNvSpPr txBox="1"/>
          <p:nvPr/>
        </p:nvSpPr>
        <p:spPr>
          <a:xfrm>
            <a:off x="976195" y="836802"/>
            <a:ext cx="7191600" cy="3610800"/>
          </a:xfrm>
          <a:prstGeom prst="rect">
            <a:avLst/>
          </a:prstGeom>
          <a:noFill/>
          <a:ln>
            <a:noFill/>
          </a:ln>
        </p:spPr>
        <p:txBody>
          <a:bodyPr spcFirstLastPara="1" wrap="square" lIns="48975" tIns="24475" rIns="48975" bIns="24475" anchor="t" anchorCtr="0">
            <a:noAutofit/>
          </a:bodyPr>
          <a:lstStyle/>
          <a:p>
            <a:pPr marL="152400" marR="0" lvl="0" indent="-146050" algn="l" rtl="0">
              <a:spcBef>
                <a:spcPts val="0"/>
              </a:spcBef>
              <a:spcAft>
                <a:spcPts val="0"/>
              </a:spcAft>
              <a:buClr>
                <a:schemeClr val="dk1"/>
              </a:buClr>
              <a:buSzPts val="1900"/>
              <a:buFont typeface="Calibri"/>
              <a:buChar char="-"/>
            </a:pPr>
            <a:r>
              <a:rPr lang="fr" sz="1900" b="0" i="0" u="none" strike="noStrike" cap="none">
                <a:solidFill>
                  <a:schemeClr val="dk1"/>
                </a:solidFill>
                <a:latin typeface="Calibri"/>
                <a:ea typeface="Calibri"/>
                <a:cs typeface="Calibri"/>
                <a:sym typeface="Calibri"/>
              </a:rPr>
              <a:t>Design Event</a:t>
            </a:r>
            <a:endParaRPr sz="700"/>
          </a:p>
          <a:p>
            <a:pPr marL="393700" marR="0" lvl="1" indent="-146050" algn="l" rtl="0">
              <a:spcBef>
                <a:spcPts val="0"/>
              </a:spcBef>
              <a:spcAft>
                <a:spcPts val="0"/>
              </a:spcAft>
              <a:buClr>
                <a:schemeClr val="dk1"/>
              </a:buClr>
              <a:buSzPts val="1900"/>
              <a:buFont typeface="Calibri"/>
              <a:buChar char="-"/>
            </a:pPr>
            <a:r>
              <a:rPr lang="fr" sz="1900" b="0" i="0" u="none" strike="noStrike" cap="none">
                <a:solidFill>
                  <a:schemeClr val="dk1"/>
                </a:solidFill>
                <a:latin typeface="Calibri"/>
                <a:ea typeface="Calibri"/>
                <a:cs typeface="Calibri"/>
                <a:sym typeface="Calibri"/>
              </a:rPr>
              <a:t>Design Spec Sheet</a:t>
            </a:r>
            <a:r>
              <a:rPr lang="fr" sz="1900" b="0" i="1" u="none" strike="noStrike" cap="none">
                <a:solidFill>
                  <a:srgbClr val="548135"/>
                </a:solidFill>
                <a:latin typeface="Calibri"/>
                <a:ea typeface="Calibri"/>
                <a:cs typeface="Calibri"/>
                <a:sym typeface="Calibri"/>
              </a:rPr>
              <a:t> </a:t>
            </a:r>
            <a:r>
              <a:rPr lang="fr" sz="1900" b="0" i="1" u="none" strike="noStrike" cap="none">
                <a:solidFill>
                  <a:schemeClr val="dk1"/>
                </a:solidFill>
                <a:latin typeface="Calibri"/>
                <a:ea typeface="Calibri"/>
                <a:cs typeface="Calibri"/>
                <a:sym typeface="Calibri"/>
              </a:rPr>
              <a:t>()</a:t>
            </a:r>
            <a:endParaRPr sz="1900" b="0" i="0" u="none" strike="noStrike" cap="none">
              <a:solidFill>
                <a:schemeClr val="dk1"/>
              </a:solidFill>
              <a:latin typeface="Calibri"/>
              <a:ea typeface="Calibri"/>
              <a:cs typeface="Calibri"/>
              <a:sym typeface="Calibri"/>
            </a:endParaRPr>
          </a:p>
          <a:p>
            <a:pPr marL="393700" marR="0" lvl="1" indent="-146050" algn="l" rtl="0">
              <a:spcBef>
                <a:spcPts val="0"/>
              </a:spcBef>
              <a:spcAft>
                <a:spcPts val="0"/>
              </a:spcAft>
              <a:buClr>
                <a:schemeClr val="dk1"/>
              </a:buClr>
              <a:buSzPts val="1900"/>
              <a:buFont typeface="Calibri"/>
              <a:buChar char="-"/>
            </a:pPr>
            <a:r>
              <a:rPr lang="fr" sz="1900" b="0" i="0" u="none" strike="noStrike" cap="none">
                <a:solidFill>
                  <a:schemeClr val="dk1"/>
                </a:solidFill>
                <a:latin typeface="Calibri"/>
                <a:ea typeface="Calibri"/>
                <a:cs typeface="Calibri"/>
                <a:sym typeface="Calibri"/>
              </a:rPr>
              <a:t>Design Report </a:t>
            </a:r>
            <a:r>
              <a:rPr lang="fr" sz="1900" b="0" i="1" u="none" strike="noStrike" cap="none">
                <a:solidFill>
                  <a:schemeClr val="dk1"/>
                </a:solidFill>
                <a:latin typeface="Calibri"/>
                <a:ea typeface="Calibri"/>
                <a:cs typeface="Calibri"/>
                <a:sym typeface="Calibri"/>
              </a:rPr>
              <a:t>(</a:t>
            </a:r>
            <a:r>
              <a:rPr lang="fr" sz="1900" i="1">
                <a:solidFill>
                  <a:schemeClr val="dk1"/>
                </a:solidFill>
                <a:latin typeface="Calibri"/>
                <a:ea typeface="Calibri"/>
                <a:cs typeface="Calibri"/>
                <a:sym typeface="Calibri"/>
              </a:rPr>
              <a:t>)</a:t>
            </a:r>
            <a:endParaRPr sz="700"/>
          </a:p>
          <a:p>
            <a:pPr marL="393700" marR="0" lvl="1" indent="-146050" algn="l" rtl="0">
              <a:spcBef>
                <a:spcPts val="0"/>
              </a:spcBef>
              <a:spcAft>
                <a:spcPts val="0"/>
              </a:spcAft>
              <a:buClr>
                <a:schemeClr val="dk1"/>
              </a:buClr>
              <a:buSzPts val="1900"/>
              <a:buFont typeface="Calibri"/>
              <a:buChar char="-"/>
            </a:pPr>
            <a:r>
              <a:rPr lang="fr" sz="1900" b="0" i="0" u="none" strike="noStrike" cap="none">
                <a:solidFill>
                  <a:schemeClr val="dk1"/>
                </a:solidFill>
                <a:latin typeface="Calibri"/>
                <a:ea typeface="Calibri"/>
                <a:cs typeface="Calibri"/>
                <a:sym typeface="Calibri"/>
              </a:rPr>
              <a:t>Design Support </a:t>
            </a:r>
            <a:r>
              <a:rPr lang="fr" sz="1900" b="0" i="1" u="none" strike="noStrike" cap="none">
                <a:solidFill>
                  <a:schemeClr val="dk1"/>
                </a:solidFill>
                <a:latin typeface="Calibri"/>
                <a:ea typeface="Calibri"/>
                <a:cs typeface="Calibri"/>
                <a:sym typeface="Calibri"/>
              </a:rPr>
              <a:t>(imprimés pour W-1 départ Compet)</a:t>
            </a:r>
            <a:endParaRPr sz="700"/>
          </a:p>
          <a:p>
            <a:pPr marL="393700" marR="0" lvl="1" indent="-146050" algn="l" rtl="0">
              <a:spcBef>
                <a:spcPts val="0"/>
              </a:spcBef>
              <a:spcAft>
                <a:spcPts val="0"/>
              </a:spcAft>
              <a:buClr>
                <a:srgbClr val="548135"/>
              </a:buClr>
              <a:buSzPts val="1900"/>
              <a:buFont typeface="Calibri"/>
              <a:buChar char="-"/>
            </a:pPr>
            <a:r>
              <a:rPr lang="fr" sz="1900" b="0" i="1" u="none" strike="noStrike" cap="none">
                <a:solidFill>
                  <a:srgbClr val="548135"/>
                </a:solidFill>
                <a:latin typeface="Calibri"/>
                <a:ea typeface="Calibri"/>
                <a:cs typeface="Calibri"/>
                <a:sym typeface="Calibri"/>
              </a:rPr>
              <a:t>Glossaire pour le Design</a:t>
            </a:r>
            <a:endParaRPr sz="700"/>
          </a:p>
          <a:p>
            <a:pPr marL="393700" marR="0" lvl="1" indent="-146050" algn="l" rtl="0">
              <a:spcBef>
                <a:spcPts val="0"/>
              </a:spcBef>
              <a:spcAft>
                <a:spcPts val="0"/>
              </a:spcAft>
              <a:buClr>
                <a:srgbClr val="548135"/>
              </a:buClr>
              <a:buSzPts val="1900"/>
              <a:buFont typeface="Calibri"/>
              <a:buChar char="-"/>
            </a:pPr>
            <a:r>
              <a:rPr lang="fr" sz="1900" b="0" i="1" u="none" strike="noStrike" cap="none">
                <a:solidFill>
                  <a:srgbClr val="548135"/>
                </a:solidFill>
                <a:latin typeface="Calibri"/>
                <a:ea typeface="Calibri"/>
                <a:cs typeface="Calibri"/>
                <a:sym typeface="Calibri"/>
              </a:rPr>
              <a:t>Questions préparatoires pour Design report et support</a:t>
            </a:r>
            <a:endParaRPr sz="1900" b="0" i="0" u="none" strike="noStrike" cap="none">
              <a:solidFill>
                <a:schemeClr val="dk1"/>
              </a:solidFill>
              <a:latin typeface="Calibri"/>
              <a:ea typeface="Calibri"/>
              <a:cs typeface="Calibri"/>
              <a:sym typeface="Calibri"/>
            </a:endParaRPr>
          </a:p>
          <a:p>
            <a:pPr marL="152400" marR="0" lvl="0" indent="-146050" algn="l" rtl="0">
              <a:spcBef>
                <a:spcPts val="0"/>
              </a:spcBef>
              <a:spcAft>
                <a:spcPts val="0"/>
              </a:spcAft>
              <a:buClr>
                <a:schemeClr val="dk1"/>
              </a:buClr>
              <a:buSzPts val="1900"/>
              <a:buFont typeface="Calibri"/>
              <a:buChar char="-"/>
            </a:pPr>
            <a:r>
              <a:rPr lang="fr" sz="1900" b="0" i="0" u="none" strike="noStrike" cap="none">
                <a:solidFill>
                  <a:schemeClr val="dk1"/>
                </a:solidFill>
                <a:latin typeface="Calibri"/>
                <a:ea typeface="Calibri"/>
                <a:cs typeface="Calibri"/>
                <a:sym typeface="Calibri"/>
              </a:rPr>
              <a:t>Business Plan </a:t>
            </a:r>
            <a:r>
              <a:rPr lang="fr" sz="1900" b="0" i="1" u="none" strike="noStrike" cap="none">
                <a:solidFill>
                  <a:schemeClr val="dk1"/>
                </a:solidFill>
                <a:latin typeface="Calibri"/>
                <a:ea typeface="Calibri"/>
                <a:cs typeface="Calibri"/>
                <a:sym typeface="Calibri"/>
              </a:rPr>
              <a:t>(Pitch video pour le )</a:t>
            </a:r>
            <a:endParaRPr sz="700"/>
          </a:p>
          <a:p>
            <a:pPr marL="152400" marR="0" lvl="0" indent="-146050" algn="l" rtl="0">
              <a:spcBef>
                <a:spcPts val="0"/>
              </a:spcBef>
              <a:spcAft>
                <a:spcPts val="0"/>
              </a:spcAft>
              <a:buClr>
                <a:schemeClr val="dk1"/>
              </a:buClr>
              <a:buSzPts val="1900"/>
              <a:buFont typeface="Calibri"/>
              <a:buChar char="-"/>
            </a:pPr>
            <a:r>
              <a:rPr lang="fr" sz="1900" b="0" i="0" u="none" strike="noStrike" cap="none">
                <a:solidFill>
                  <a:schemeClr val="dk1"/>
                </a:solidFill>
                <a:latin typeface="Calibri"/>
                <a:ea typeface="Calibri"/>
                <a:cs typeface="Calibri"/>
                <a:sym typeface="Calibri"/>
              </a:rPr>
              <a:t>Cost Event </a:t>
            </a:r>
            <a:r>
              <a:rPr lang="fr" sz="1900" b="0" i="1" u="none" strike="noStrike" cap="none">
                <a:solidFill>
                  <a:schemeClr val="dk1"/>
                </a:solidFill>
                <a:latin typeface="Calibri"/>
                <a:ea typeface="Calibri"/>
                <a:cs typeface="Calibri"/>
                <a:sym typeface="Calibri"/>
              </a:rPr>
              <a:t>()</a:t>
            </a:r>
            <a:endParaRPr sz="1900" b="0" i="0" u="none" strike="noStrike" cap="none">
              <a:solidFill>
                <a:schemeClr val="accent6"/>
              </a:solidFill>
              <a:latin typeface="Calibri"/>
              <a:ea typeface="Calibri"/>
              <a:cs typeface="Calibri"/>
              <a:sym typeface="Calibri"/>
            </a:endParaRPr>
          </a:p>
        </p:txBody>
      </p:sp>
      <p:sp>
        <p:nvSpPr>
          <p:cNvPr id="538" name="Google Shape;538;p65"/>
          <p:cNvSpPr txBox="1">
            <a:spLocks noGrp="1"/>
          </p:cNvSpPr>
          <p:nvPr>
            <p:ph type="body" idx="2"/>
          </p:nvPr>
        </p:nvSpPr>
        <p:spPr>
          <a:xfrm>
            <a:off x="-13259" y="125879"/>
            <a:ext cx="404400" cy="417000"/>
          </a:xfrm>
          <a:prstGeom prst="rect">
            <a:avLst/>
          </a:prstGeom>
        </p:spPr>
        <p:txBody>
          <a:bodyPr spcFirstLastPara="1" wrap="square" lIns="48975" tIns="24475" rIns="48975" bIns="24475" anchor="t" anchorCtr="0">
            <a:noAutofit/>
          </a:bodyPr>
          <a:lstStyle/>
          <a:p>
            <a:pPr marL="0" lvl="0" indent="0" algn="l" rtl="0">
              <a:spcBef>
                <a:spcPts val="70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66"/>
          <p:cNvSpPr txBox="1">
            <a:spLocks noGrp="1"/>
          </p:cNvSpPr>
          <p:nvPr>
            <p:ph type="title"/>
          </p:nvPr>
        </p:nvSpPr>
        <p:spPr>
          <a:xfrm>
            <a:off x="270951" y="262525"/>
            <a:ext cx="7479900" cy="223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500"/>
              <a:buFont typeface="Corbel"/>
              <a:buNone/>
            </a:pPr>
            <a:r>
              <a:rPr lang="fr"/>
              <a:t>Rappels de performances visées et passées</a:t>
            </a:r>
            <a:endParaRPr/>
          </a:p>
        </p:txBody>
      </p:sp>
      <p:sp>
        <p:nvSpPr>
          <p:cNvPr id="545" name="Google Shape;545;p66"/>
          <p:cNvSpPr txBox="1">
            <a:spLocks noGrp="1"/>
          </p:cNvSpPr>
          <p:nvPr>
            <p:ph type="sldNum" idx="12"/>
          </p:nvPr>
        </p:nvSpPr>
        <p:spPr>
          <a:xfrm>
            <a:off x="4707013" y="2608744"/>
            <a:ext cx="191700" cy="1467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fr"/>
              <a:t>33</a:t>
            </a:fld>
            <a:endParaRPr/>
          </a:p>
        </p:txBody>
      </p:sp>
      <p:pic>
        <p:nvPicPr>
          <p:cNvPr id="546" name="Google Shape;546;p66"/>
          <p:cNvPicPr preferRelativeResize="0"/>
          <p:nvPr/>
        </p:nvPicPr>
        <p:blipFill rotWithShape="1">
          <a:blip r:embed="rId3">
            <a:alphaModFix/>
          </a:blip>
          <a:srcRect/>
          <a:stretch/>
        </p:blipFill>
        <p:spPr>
          <a:xfrm>
            <a:off x="1333997" y="1013616"/>
            <a:ext cx="6476007" cy="3412028"/>
          </a:xfrm>
          <a:prstGeom prst="rect">
            <a:avLst/>
          </a:prstGeom>
          <a:noFill/>
          <a:ln>
            <a:noFill/>
          </a:ln>
        </p:spPr>
      </p:pic>
      <p:sp>
        <p:nvSpPr>
          <p:cNvPr id="547" name="Google Shape;547;p66"/>
          <p:cNvSpPr/>
          <p:nvPr/>
        </p:nvSpPr>
        <p:spPr>
          <a:xfrm>
            <a:off x="1342831" y="2044378"/>
            <a:ext cx="6462900" cy="334200"/>
          </a:xfrm>
          <a:prstGeom prst="rect">
            <a:avLst/>
          </a:prstGeom>
          <a:solidFill>
            <a:schemeClr val="accent2">
              <a:alpha val="49800"/>
            </a:schemeClr>
          </a:solidFill>
          <a:ln>
            <a:noFill/>
          </a:ln>
        </p:spPr>
        <p:txBody>
          <a:bodyPr spcFirstLastPara="1" wrap="square" lIns="48975" tIns="24475" rIns="48975" bIns="244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551"/>
        <p:cNvGrpSpPr/>
        <p:nvPr/>
      </p:nvGrpSpPr>
      <p:grpSpPr>
        <a:xfrm>
          <a:off x="0" y="0"/>
          <a:ext cx="0" cy="0"/>
          <a:chOff x="0" y="0"/>
          <a:chExt cx="0" cy="0"/>
        </a:xfrm>
      </p:grpSpPr>
      <p:sp>
        <p:nvSpPr>
          <p:cNvPr id="552" name="Google Shape;552;p67"/>
          <p:cNvSpPr txBox="1">
            <a:spLocks noGrp="1"/>
          </p:cNvSpPr>
          <p:nvPr>
            <p:ph type="title"/>
          </p:nvPr>
        </p:nvSpPr>
        <p:spPr>
          <a:xfrm>
            <a:off x="299423" y="319532"/>
            <a:ext cx="4471800" cy="2235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Clr>
                <a:schemeClr val="dk1"/>
              </a:buClr>
              <a:buSzPts val="2340"/>
              <a:buFont typeface="Corbel"/>
              <a:buNone/>
            </a:pPr>
            <a:r>
              <a:rPr lang="fr" sz="2640"/>
              <a:t>FS Rules</a:t>
            </a:r>
            <a:endParaRPr sz="2640"/>
          </a:p>
        </p:txBody>
      </p:sp>
      <p:pic>
        <p:nvPicPr>
          <p:cNvPr id="553" name="Google Shape;553;p67"/>
          <p:cNvPicPr preferRelativeResize="0">
            <a:picLocks noGrp="1"/>
          </p:cNvPicPr>
          <p:nvPr>
            <p:ph type="body" idx="1"/>
          </p:nvPr>
        </p:nvPicPr>
        <p:blipFill rotWithShape="1">
          <a:blip r:embed="rId3">
            <a:alphaModFix/>
          </a:blip>
          <a:srcRect/>
          <a:stretch/>
        </p:blipFill>
        <p:spPr>
          <a:xfrm>
            <a:off x="1148539" y="981662"/>
            <a:ext cx="6846900" cy="29793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557"/>
        <p:cNvGrpSpPr/>
        <p:nvPr/>
      </p:nvGrpSpPr>
      <p:grpSpPr>
        <a:xfrm>
          <a:off x="0" y="0"/>
          <a:ext cx="0" cy="0"/>
          <a:chOff x="0" y="0"/>
          <a:chExt cx="0" cy="0"/>
        </a:xfrm>
      </p:grpSpPr>
      <p:sp>
        <p:nvSpPr>
          <p:cNvPr id="558" name="Google Shape;558;p68"/>
          <p:cNvSpPr txBox="1">
            <a:spLocks noGrp="1"/>
          </p:cNvSpPr>
          <p:nvPr>
            <p:ph type="title"/>
          </p:nvPr>
        </p:nvSpPr>
        <p:spPr>
          <a:xfrm>
            <a:off x="292326" y="291025"/>
            <a:ext cx="6097800" cy="2235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Clr>
                <a:schemeClr val="dk1"/>
              </a:buClr>
              <a:buSzPts val="2340"/>
              <a:buFont typeface="Corbel"/>
              <a:buNone/>
            </a:pPr>
            <a:r>
              <a:rPr lang="fr" sz="2640"/>
              <a:t>Préparation des épreuves statiques</a:t>
            </a:r>
            <a:endParaRPr sz="2640"/>
          </a:p>
        </p:txBody>
      </p:sp>
      <p:sp>
        <p:nvSpPr>
          <p:cNvPr id="559" name="Google Shape;559;p68"/>
          <p:cNvSpPr txBox="1">
            <a:spLocks noGrp="1"/>
          </p:cNvSpPr>
          <p:nvPr>
            <p:ph type="body" idx="1"/>
          </p:nvPr>
        </p:nvSpPr>
        <p:spPr>
          <a:xfrm>
            <a:off x="204775" y="1565100"/>
            <a:ext cx="8650200" cy="2013300"/>
          </a:xfrm>
          <a:prstGeom prst="rect">
            <a:avLst/>
          </a:prstGeom>
          <a:noFill/>
          <a:ln>
            <a:noFill/>
          </a:ln>
        </p:spPr>
        <p:txBody>
          <a:bodyPr spcFirstLastPara="1" wrap="square" lIns="48975" tIns="24475" rIns="48975" bIns="24475" anchor="t" anchorCtr="0">
            <a:normAutofit/>
          </a:bodyPr>
          <a:lstStyle/>
          <a:p>
            <a:pPr marL="165100" lvl="0" indent="-158750" algn="l" rtl="0">
              <a:lnSpc>
                <a:spcPct val="90000"/>
              </a:lnSpc>
              <a:spcBef>
                <a:spcPts val="0"/>
              </a:spcBef>
              <a:spcAft>
                <a:spcPts val="0"/>
              </a:spcAft>
              <a:buClr>
                <a:schemeClr val="dk1"/>
              </a:buClr>
              <a:buSzPts val="1700"/>
              <a:buChar char="•"/>
            </a:pPr>
            <a:r>
              <a:rPr lang="fr"/>
              <a:t>Faire un planning pour jalonner un peu la préparation pour donner des deadlines aux responsables. Construire ce planning avec les respo pour les responsabiliser et les impliquer et pas leur imposer un planning que toi tu as fait et que tu veux.</a:t>
            </a:r>
            <a:endParaRPr/>
          </a:p>
          <a:p>
            <a:pPr marL="165100" lvl="0" indent="-158750" algn="l" rtl="0">
              <a:lnSpc>
                <a:spcPct val="90000"/>
              </a:lnSpc>
              <a:spcBef>
                <a:spcPts val="700"/>
              </a:spcBef>
              <a:spcAft>
                <a:spcPts val="0"/>
              </a:spcAft>
              <a:buClr>
                <a:schemeClr val="dk1"/>
              </a:buClr>
              <a:buSzPts val="1700"/>
              <a:buChar char="•"/>
            </a:pPr>
            <a:r>
              <a:rPr lang="fr"/>
              <a:t>Prévoir FS blanc qui correspond à une pré FS en terme de préparation</a:t>
            </a:r>
            <a:endParaRPr/>
          </a:p>
          <a:p>
            <a:pPr marL="165100" lvl="0" indent="-158750" algn="l" rtl="0">
              <a:lnSpc>
                <a:spcPct val="90000"/>
              </a:lnSpc>
              <a:spcBef>
                <a:spcPts val="700"/>
              </a:spcBef>
              <a:spcAft>
                <a:spcPts val="0"/>
              </a:spcAft>
              <a:buClr>
                <a:schemeClr val="dk1"/>
              </a:buClr>
              <a:buSzPts val="1700"/>
              <a:buChar char="•"/>
            </a:pPr>
            <a:r>
              <a:rPr lang="fr"/>
              <a:t>Prévoir révision pendant le FS (une soirée comme on avait fait)</a:t>
            </a:r>
            <a:endParaRPr/>
          </a:p>
          <a:p>
            <a:pPr marL="165100" lvl="0" indent="-158750" algn="l" rtl="0">
              <a:lnSpc>
                <a:spcPct val="90000"/>
              </a:lnSpc>
              <a:spcBef>
                <a:spcPts val="700"/>
              </a:spcBef>
              <a:spcAft>
                <a:spcPts val="0"/>
              </a:spcAft>
              <a:buClr>
                <a:schemeClr val="dk1"/>
              </a:buClr>
              <a:buSzPts val="1700"/>
              <a:buChar char="•"/>
            </a:pPr>
            <a:r>
              <a:rPr lang="fr"/>
              <a:t>Prévoir des skype et les faire car vous serez pas mal dispacher pendant le stage de 2As</a:t>
            </a:r>
            <a:endParaRPr/>
          </a:p>
          <a:p>
            <a:pPr marL="165100" lvl="0" indent="-50800" algn="l" rtl="0">
              <a:lnSpc>
                <a:spcPct val="90000"/>
              </a:lnSpc>
              <a:spcBef>
                <a:spcPts val="700"/>
              </a:spcBef>
              <a:spcAft>
                <a:spcPts val="0"/>
              </a:spcAft>
              <a:buClr>
                <a:schemeClr val="dk1"/>
              </a:buClr>
              <a:buSzPts val="1700"/>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564"/>
        <p:cNvGrpSpPr/>
        <p:nvPr/>
      </p:nvGrpSpPr>
      <p:grpSpPr>
        <a:xfrm>
          <a:off x="0" y="0"/>
          <a:ext cx="0" cy="0"/>
          <a:chOff x="0" y="0"/>
          <a:chExt cx="0" cy="0"/>
        </a:xfrm>
      </p:grpSpPr>
      <p:sp>
        <p:nvSpPr>
          <p:cNvPr id="565" name="Google Shape;565;p69"/>
          <p:cNvSpPr txBox="1">
            <a:spLocks noGrp="1"/>
          </p:cNvSpPr>
          <p:nvPr>
            <p:ph type="title"/>
          </p:nvPr>
        </p:nvSpPr>
        <p:spPr>
          <a:xfrm>
            <a:off x="285198" y="269657"/>
            <a:ext cx="4471800" cy="223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500"/>
              <a:buFont typeface="Corbel"/>
              <a:buNone/>
            </a:pPr>
            <a:r>
              <a:rPr lang="fr"/>
              <a:t>Le Design Event</a:t>
            </a:r>
            <a:endParaRPr/>
          </a:p>
        </p:txBody>
      </p:sp>
      <p:sp>
        <p:nvSpPr>
          <p:cNvPr id="566" name="Google Shape;566;p69"/>
          <p:cNvSpPr txBox="1"/>
          <p:nvPr/>
        </p:nvSpPr>
        <p:spPr>
          <a:xfrm>
            <a:off x="5543825" y="933867"/>
            <a:ext cx="3450000" cy="3651300"/>
          </a:xfrm>
          <a:prstGeom prst="rect">
            <a:avLst/>
          </a:prstGeom>
          <a:noFill/>
          <a:ln>
            <a:noFill/>
          </a:ln>
        </p:spPr>
        <p:txBody>
          <a:bodyPr spcFirstLastPara="1" wrap="square" lIns="48975" tIns="24475" rIns="48975" bIns="24475" anchor="t" anchorCtr="0">
            <a:spAutoFit/>
          </a:bodyPr>
          <a:lstStyle/>
          <a:p>
            <a:pPr marL="0" marR="0" lvl="0" indent="0" algn="l" rtl="0">
              <a:spcBef>
                <a:spcPts val="0"/>
              </a:spcBef>
              <a:spcAft>
                <a:spcPts val="0"/>
              </a:spcAft>
              <a:buNone/>
            </a:pPr>
            <a:r>
              <a:rPr lang="fr" sz="1800" b="1">
                <a:solidFill>
                  <a:schemeClr val="dk1"/>
                </a:solidFill>
                <a:latin typeface="Calibri"/>
                <a:ea typeface="Calibri"/>
                <a:cs typeface="Calibri"/>
                <a:sym typeface="Calibri"/>
              </a:rPr>
              <a:t>Durée : </a:t>
            </a:r>
            <a:r>
              <a:rPr lang="fr" sz="1800">
                <a:solidFill>
                  <a:schemeClr val="dk1"/>
                </a:solidFill>
                <a:latin typeface="Calibri"/>
                <a:ea typeface="Calibri"/>
                <a:cs typeface="Calibri"/>
                <a:sym typeface="Calibri"/>
              </a:rPr>
              <a:t>30 min</a:t>
            </a:r>
            <a:endParaRPr sz="700"/>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fr" sz="1800" b="1">
                <a:solidFill>
                  <a:schemeClr val="dk1"/>
                </a:solidFill>
                <a:latin typeface="Calibri"/>
                <a:ea typeface="Calibri"/>
                <a:cs typeface="Calibri"/>
                <a:sym typeface="Calibri"/>
              </a:rPr>
              <a:t>Responsables : </a:t>
            </a:r>
            <a:r>
              <a:rPr lang="fr" sz="1800">
                <a:solidFill>
                  <a:schemeClr val="dk1"/>
                </a:solidFill>
                <a:latin typeface="Calibri"/>
                <a:ea typeface="Calibri"/>
                <a:cs typeface="Calibri"/>
                <a:sym typeface="Calibri"/>
              </a:rPr>
              <a:t>5/6 personnes (team manager et directeur de département)</a:t>
            </a:r>
            <a:endParaRPr sz="700"/>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fr" sz="1800" b="1">
                <a:solidFill>
                  <a:schemeClr val="dk1"/>
                </a:solidFill>
                <a:latin typeface="Calibri"/>
                <a:ea typeface="Calibri"/>
                <a:cs typeface="Calibri"/>
                <a:sym typeface="Calibri"/>
              </a:rPr>
              <a:t>Objectif : </a:t>
            </a:r>
            <a:r>
              <a:rPr lang="fr" sz="1800">
                <a:solidFill>
                  <a:schemeClr val="dk1"/>
                </a:solidFill>
                <a:latin typeface="Calibri"/>
                <a:ea typeface="Calibri"/>
                <a:cs typeface="Calibri"/>
                <a:sym typeface="Calibri"/>
              </a:rPr>
              <a:t>Etre capable de présenter le travail de conception de la voiture (une sorte fusion TOP maquette-prédim-copeau-vehicule)</a:t>
            </a:r>
            <a:endParaRPr sz="700"/>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fr" sz="1800" b="1">
                <a:solidFill>
                  <a:schemeClr val="dk1"/>
                </a:solidFill>
                <a:latin typeface="Calibri"/>
                <a:ea typeface="Calibri"/>
                <a:cs typeface="Calibri"/>
                <a:sym typeface="Calibri"/>
              </a:rPr>
              <a:t>Matériel : </a:t>
            </a:r>
            <a:r>
              <a:rPr lang="fr" sz="1800">
                <a:solidFill>
                  <a:schemeClr val="dk1"/>
                </a:solidFill>
                <a:latin typeface="Calibri"/>
                <a:ea typeface="Calibri"/>
                <a:cs typeface="Calibri"/>
                <a:sym typeface="Calibri"/>
              </a:rPr>
              <a:t>classeur avec feuilles + affiches + objets</a:t>
            </a:r>
            <a:endParaRPr sz="700"/>
          </a:p>
        </p:txBody>
      </p:sp>
      <p:pic>
        <p:nvPicPr>
          <p:cNvPr id="567" name="Google Shape;567;p69"/>
          <p:cNvPicPr preferRelativeResize="0"/>
          <p:nvPr/>
        </p:nvPicPr>
        <p:blipFill rotWithShape="1">
          <a:blip r:embed="rId3">
            <a:alphaModFix/>
          </a:blip>
          <a:srcRect/>
          <a:stretch/>
        </p:blipFill>
        <p:spPr>
          <a:xfrm>
            <a:off x="321075" y="1221022"/>
            <a:ext cx="4722699" cy="27014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571"/>
        <p:cNvGrpSpPr/>
        <p:nvPr/>
      </p:nvGrpSpPr>
      <p:grpSpPr>
        <a:xfrm>
          <a:off x="0" y="0"/>
          <a:ext cx="0" cy="0"/>
          <a:chOff x="0" y="0"/>
          <a:chExt cx="0" cy="0"/>
        </a:xfrm>
      </p:grpSpPr>
      <p:sp>
        <p:nvSpPr>
          <p:cNvPr id="572" name="Google Shape;572;p70"/>
          <p:cNvSpPr txBox="1">
            <a:spLocks noGrp="1"/>
          </p:cNvSpPr>
          <p:nvPr>
            <p:ph type="title"/>
          </p:nvPr>
        </p:nvSpPr>
        <p:spPr>
          <a:xfrm>
            <a:off x="317548" y="262532"/>
            <a:ext cx="4471800" cy="223500"/>
          </a:xfrm>
          <a:prstGeom prst="rect">
            <a:avLst/>
          </a:prstGeom>
          <a:noFill/>
          <a:ln>
            <a:noFill/>
          </a:ln>
        </p:spPr>
        <p:txBody>
          <a:bodyPr spcFirstLastPara="1" wrap="square" lIns="48975" tIns="24475" rIns="48975" bIns="24475" anchor="ctr" anchorCtr="0">
            <a:noAutofit/>
          </a:bodyPr>
          <a:lstStyle/>
          <a:p>
            <a:pPr marL="0" lvl="0" indent="0" algn="l" rtl="0">
              <a:lnSpc>
                <a:spcPct val="100000"/>
              </a:lnSpc>
              <a:spcBef>
                <a:spcPts val="0"/>
              </a:spcBef>
              <a:spcAft>
                <a:spcPts val="0"/>
              </a:spcAft>
              <a:buClr>
                <a:schemeClr val="dk1"/>
              </a:buClr>
              <a:buSzPts val="1350"/>
              <a:buFont typeface="Corbel"/>
              <a:buNone/>
            </a:pPr>
            <a:r>
              <a:rPr lang="fr" sz="2640"/>
              <a:t>Le Design Event</a:t>
            </a:r>
            <a:endParaRPr sz="2640"/>
          </a:p>
        </p:txBody>
      </p:sp>
      <p:sp>
        <p:nvSpPr>
          <p:cNvPr id="573" name="Google Shape;573;p70"/>
          <p:cNvSpPr txBox="1">
            <a:spLocks noGrp="1"/>
          </p:cNvSpPr>
          <p:nvPr>
            <p:ph type="body" idx="1"/>
          </p:nvPr>
        </p:nvSpPr>
        <p:spPr>
          <a:xfrm>
            <a:off x="317550" y="850550"/>
            <a:ext cx="8508900" cy="2013300"/>
          </a:xfrm>
          <a:prstGeom prst="rect">
            <a:avLst/>
          </a:prstGeom>
          <a:noFill/>
          <a:ln>
            <a:noFill/>
          </a:ln>
        </p:spPr>
        <p:txBody>
          <a:bodyPr spcFirstLastPara="1" wrap="square" lIns="48975" tIns="24475" rIns="48975" bIns="24475" anchor="t" anchorCtr="0">
            <a:normAutofit/>
          </a:bodyPr>
          <a:lstStyle/>
          <a:p>
            <a:pPr marL="165100" lvl="0" indent="-158750" algn="l" rtl="0">
              <a:lnSpc>
                <a:spcPct val="90000"/>
              </a:lnSpc>
              <a:spcBef>
                <a:spcPts val="0"/>
              </a:spcBef>
              <a:spcAft>
                <a:spcPts val="0"/>
              </a:spcAft>
              <a:buClr>
                <a:schemeClr val="dk1"/>
              </a:buClr>
              <a:buSzPts val="1700"/>
              <a:buChar char="•"/>
            </a:pPr>
            <a:r>
              <a:rPr lang="fr"/>
              <a:t>Le Responsable Design doit rédiger une guideline de comment on stock les fichiers, des infos à mettre dans les design support, de comment présenter les choses, d’organiser les réunions</a:t>
            </a:r>
            <a:endParaRPr/>
          </a:p>
          <a:p>
            <a:pPr marL="165100" lvl="0" indent="-158750" algn="l" rtl="0">
              <a:lnSpc>
                <a:spcPct val="90000"/>
              </a:lnSpc>
              <a:spcBef>
                <a:spcPts val="700"/>
              </a:spcBef>
              <a:spcAft>
                <a:spcPts val="0"/>
              </a:spcAft>
              <a:buClr>
                <a:schemeClr val="dk1"/>
              </a:buClr>
              <a:buSzPts val="1700"/>
              <a:buChar char="•"/>
            </a:pPr>
            <a:r>
              <a:rPr lang="fr"/>
              <a:t>Faire des réunions en anglais pour se préparer</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577"/>
        <p:cNvGrpSpPr/>
        <p:nvPr/>
      </p:nvGrpSpPr>
      <p:grpSpPr>
        <a:xfrm>
          <a:off x="0" y="0"/>
          <a:ext cx="0" cy="0"/>
          <a:chOff x="0" y="0"/>
          <a:chExt cx="0" cy="0"/>
        </a:xfrm>
      </p:grpSpPr>
      <p:sp>
        <p:nvSpPr>
          <p:cNvPr id="578" name="Google Shape;578;p71"/>
          <p:cNvSpPr txBox="1">
            <a:spLocks noGrp="1"/>
          </p:cNvSpPr>
          <p:nvPr>
            <p:ph type="title"/>
          </p:nvPr>
        </p:nvSpPr>
        <p:spPr>
          <a:xfrm>
            <a:off x="363548" y="262532"/>
            <a:ext cx="4471800" cy="2235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Clr>
                <a:schemeClr val="dk1"/>
              </a:buClr>
              <a:buSzPts val="2340"/>
              <a:buFont typeface="Corbel"/>
              <a:buNone/>
            </a:pPr>
            <a:r>
              <a:rPr lang="fr" sz="2640"/>
              <a:t>REX</a:t>
            </a:r>
            <a:endParaRPr sz="2640"/>
          </a:p>
        </p:txBody>
      </p:sp>
      <p:pic>
        <p:nvPicPr>
          <p:cNvPr id="579" name="Google Shape;579;p71"/>
          <p:cNvPicPr preferRelativeResize="0">
            <a:picLocks noGrp="1"/>
          </p:cNvPicPr>
          <p:nvPr>
            <p:ph type="body" idx="1"/>
          </p:nvPr>
        </p:nvPicPr>
        <p:blipFill rotWithShape="1">
          <a:blip r:embed="rId3">
            <a:alphaModFix/>
          </a:blip>
          <a:srcRect/>
          <a:stretch/>
        </p:blipFill>
        <p:spPr>
          <a:xfrm>
            <a:off x="912104" y="830036"/>
            <a:ext cx="2644200" cy="37581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pic>
        <p:nvPicPr>
          <p:cNvPr id="584" name="Google Shape;584;p72"/>
          <p:cNvPicPr preferRelativeResize="0"/>
          <p:nvPr/>
        </p:nvPicPr>
        <p:blipFill rotWithShape="1">
          <a:blip r:embed="rId3">
            <a:alphaModFix/>
          </a:blip>
          <a:srcRect t="7095" b="7104"/>
          <a:stretch/>
        </p:blipFill>
        <p:spPr>
          <a:xfrm>
            <a:off x="-1" y="-43498"/>
            <a:ext cx="9144006" cy="5230496"/>
          </a:xfrm>
          <a:prstGeom prst="rect">
            <a:avLst/>
          </a:prstGeom>
          <a:noFill/>
          <a:ln>
            <a:noFill/>
          </a:ln>
        </p:spPr>
      </p:pic>
      <p:sp>
        <p:nvSpPr>
          <p:cNvPr id="585" name="Google Shape;585;p72"/>
          <p:cNvSpPr txBox="1"/>
          <p:nvPr/>
        </p:nvSpPr>
        <p:spPr>
          <a:xfrm>
            <a:off x="0" y="738992"/>
            <a:ext cx="5254500" cy="1109400"/>
          </a:xfrm>
          <a:prstGeom prst="rect">
            <a:avLst/>
          </a:prstGeom>
          <a:solidFill>
            <a:srgbClr val="FF0000">
              <a:alpha val="58430"/>
            </a:srgbClr>
          </a:solidFill>
          <a:ln>
            <a:noFill/>
          </a:ln>
        </p:spPr>
        <p:txBody>
          <a:bodyPr spcFirstLastPara="1" wrap="square" lIns="48975" tIns="24475" rIns="48975" bIns="24475" anchor="t" anchorCtr="0">
            <a:noAutofit/>
          </a:bodyPr>
          <a:lstStyle/>
          <a:p>
            <a:pPr marL="0" marR="0" lvl="0" indent="0" algn="l" rtl="0">
              <a:lnSpc>
                <a:spcPct val="100000"/>
              </a:lnSpc>
              <a:spcBef>
                <a:spcPts val="0"/>
              </a:spcBef>
              <a:spcAft>
                <a:spcPts val="0"/>
              </a:spcAft>
              <a:buClr>
                <a:srgbClr val="000000"/>
              </a:buClr>
              <a:buSzPts val="6200"/>
              <a:buFont typeface="Arial"/>
              <a:buNone/>
            </a:pPr>
            <a:r>
              <a:rPr lang="fr" sz="6200" b="1">
                <a:solidFill>
                  <a:schemeClr val="lt1"/>
                </a:solidFill>
                <a:latin typeface="Calibri"/>
                <a:ea typeface="Calibri"/>
                <a:cs typeface="Calibri"/>
                <a:sym typeface="Calibri"/>
              </a:rPr>
              <a:t>S1 CHASEA</a:t>
            </a:r>
            <a:endParaRPr sz="700" b="0" i="0" u="none" strike="noStrike" cap="none">
              <a:solidFill>
                <a:srgbClr val="000000"/>
              </a:solidFill>
              <a:latin typeface="Arial"/>
              <a:ea typeface="Arial"/>
              <a:cs typeface="Arial"/>
              <a:sym typeface="Arial"/>
            </a:endParaRPr>
          </a:p>
        </p:txBody>
      </p:sp>
      <p:sp>
        <p:nvSpPr>
          <p:cNvPr id="586" name="Google Shape;586;p72"/>
          <p:cNvSpPr txBox="1">
            <a:spLocks noGrp="1"/>
          </p:cNvSpPr>
          <p:nvPr>
            <p:ph type="sldNum" idx="12"/>
          </p:nvPr>
        </p:nvSpPr>
        <p:spPr>
          <a:xfrm>
            <a:off x="4583991" y="2544563"/>
            <a:ext cx="294000" cy="210900"/>
          </a:xfrm>
          <a:prstGeom prst="rect">
            <a:avLst/>
          </a:prstGeom>
          <a:noFill/>
          <a:ln>
            <a:noFill/>
          </a:ln>
        </p:spPr>
        <p:txBody>
          <a:bodyPr spcFirstLastPara="1" wrap="square" lIns="83800" tIns="41900" rIns="83800" bIns="41900" anchor="t" anchorCtr="0">
            <a:noAutofit/>
          </a:bodyPr>
          <a:lstStyle/>
          <a:p>
            <a:pPr marL="0" lvl="0" indent="0" algn="r" rtl="0">
              <a:spcBef>
                <a:spcPts val="0"/>
              </a:spcBef>
              <a:spcAft>
                <a:spcPts val="0"/>
              </a:spcAft>
              <a:buNone/>
            </a:pPr>
            <a:fld id="{00000000-1234-1234-1234-123412341234}" type="slidenum">
              <a:rPr lang="fr"/>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50"/>
          <p:cNvSpPr txBox="1">
            <a:spLocks noGrp="1"/>
          </p:cNvSpPr>
          <p:nvPr>
            <p:ph type="title"/>
          </p:nvPr>
        </p:nvSpPr>
        <p:spPr>
          <a:xfrm>
            <a:off x="439270" y="131007"/>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dirty="0"/>
              <a:t>Frame &amp; Body</a:t>
            </a:r>
            <a:endParaRPr dirty="0"/>
          </a:p>
        </p:txBody>
      </p:sp>
      <p:pic>
        <p:nvPicPr>
          <p:cNvPr id="4" name="Graphique 3">
            <a:extLst>
              <a:ext uri="{FF2B5EF4-FFF2-40B4-BE49-F238E27FC236}">
                <a16:creationId xmlns:a16="http://schemas.microsoft.com/office/drawing/2014/main" id="{A324D6DA-0082-46CB-9F8E-3BC78D6004E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37195" y="1020861"/>
            <a:ext cx="5223799" cy="3694882"/>
          </a:xfrm>
          <a:prstGeom prst="rect">
            <a:avLst/>
          </a:prstGeom>
        </p:spPr>
      </p:pic>
      <p:pic>
        <p:nvPicPr>
          <p:cNvPr id="5" name="Graphique 4">
            <a:extLst>
              <a:ext uri="{FF2B5EF4-FFF2-40B4-BE49-F238E27FC236}">
                <a16:creationId xmlns:a16="http://schemas.microsoft.com/office/drawing/2014/main" id="{C75FF4B2-9AA6-49BB-84C7-0F3A7B357827}"/>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3892" t="23326" r="68079" b="11801"/>
          <a:stretch/>
        </p:blipFill>
        <p:spPr>
          <a:xfrm>
            <a:off x="166706" y="519655"/>
            <a:ext cx="2555562" cy="4183718"/>
          </a:xfrm>
          <a:prstGeom prst="rect">
            <a:avLst/>
          </a:prstGeom>
        </p:spPr>
      </p:pic>
      <p:cxnSp>
        <p:nvCxnSpPr>
          <p:cNvPr id="6" name="Connecteur droit avec flèche 5">
            <a:extLst>
              <a:ext uri="{FF2B5EF4-FFF2-40B4-BE49-F238E27FC236}">
                <a16:creationId xmlns:a16="http://schemas.microsoft.com/office/drawing/2014/main" id="{1335CC39-8920-4960-BDDA-C6897F886F78}"/>
              </a:ext>
            </a:extLst>
          </p:cNvPr>
          <p:cNvCxnSpPr>
            <a:cxnSpLocks/>
            <a:stCxn id="7" idx="2"/>
          </p:cNvCxnSpPr>
          <p:nvPr/>
        </p:nvCxnSpPr>
        <p:spPr>
          <a:xfrm flipH="1">
            <a:off x="1765006" y="1201051"/>
            <a:ext cx="1721002" cy="1596483"/>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5B5A3EE0-1587-482C-8732-65C9F8518683}"/>
              </a:ext>
            </a:extLst>
          </p:cNvPr>
          <p:cNvSpPr txBox="1"/>
          <p:nvPr/>
        </p:nvSpPr>
        <p:spPr>
          <a:xfrm>
            <a:off x="2400015" y="893274"/>
            <a:ext cx="2171985" cy="307777"/>
          </a:xfrm>
          <a:prstGeom prst="rect">
            <a:avLst/>
          </a:prstGeom>
          <a:noFill/>
        </p:spPr>
        <p:txBody>
          <a:bodyPr wrap="square" rtlCol="0">
            <a:spAutoFit/>
          </a:bodyPr>
          <a:lstStyle/>
          <a:p>
            <a:pPr algn="ctr"/>
            <a:r>
              <a:rPr lang="fr-FR" dirty="0">
                <a:latin typeface="Corbel" panose="020B0503020204020204" pitchFamily="34" charset="0"/>
              </a:rPr>
              <a:t>Steel </a:t>
            </a:r>
            <a:r>
              <a:rPr lang="fr-FR" dirty="0" err="1">
                <a:latin typeface="Corbel" panose="020B0503020204020204" pitchFamily="34" charset="0"/>
              </a:rPr>
              <a:t>space</a:t>
            </a:r>
            <a:r>
              <a:rPr lang="fr-FR" dirty="0">
                <a:latin typeface="Corbel" panose="020B0503020204020204" pitchFamily="34" charset="0"/>
              </a:rPr>
              <a:t> frame: 34,6 kg</a:t>
            </a:r>
          </a:p>
        </p:txBody>
      </p:sp>
      <p:cxnSp>
        <p:nvCxnSpPr>
          <p:cNvPr id="12" name="Connecteur droit avec flèche 11">
            <a:extLst>
              <a:ext uri="{FF2B5EF4-FFF2-40B4-BE49-F238E27FC236}">
                <a16:creationId xmlns:a16="http://schemas.microsoft.com/office/drawing/2014/main" id="{80C9C7C5-6A91-4648-BFCB-0750CF23AAD6}"/>
              </a:ext>
            </a:extLst>
          </p:cNvPr>
          <p:cNvCxnSpPr>
            <a:cxnSpLocks/>
            <a:stCxn id="13" idx="2"/>
          </p:cNvCxnSpPr>
          <p:nvPr/>
        </p:nvCxnSpPr>
        <p:spPr>
          <a:xfrm>
            <a:off x="7084797" y="2223670"/>
            <a:ext cx="889622" cy="2008084"/>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13" name="ZoneTexte 12">
            <a:extLst>
              <a:ext uri="{FF2B5EF4-FFF2-40B4-BE49-F238E27FC236}">
                <a16:creationId xmlns:a16="http://schemas.microsoft.com/office/drawing/2014/main" id="{458C1A5F-D38F-4B76-98AC-602BBA6E11A5}"/>
              </a:ext>
            </a:extLst>
          </p:cNvPr>
          <p:cNvSpPr txBox="1"/>
          <p:nvPr/>
        </p:nvSpPr>
        <p:spPr>
          <a:xfrm>
            <a:off x="6053180" y="1915893"/>
            <a:ext cx="2063234" cy="307777"/>
          </a:xfrm>
          <a:prstGeom prst="rect">
            <a:avLst/>
          </a:prstGeom>
          <a:noFill/>
        </p:spPr>
        <p:txBody>
          <a:bodyPr wrap="square" rtlCol="0">
            <a:spAutoFit/>
          </a:bodyPr>
          <a:lstStyle/>
          <a:p>
            <a:pPr algn="ctr"/>
            <a:r>
              <a:rPr lang="fr-FR" dirty="0">
                <a:latin typeface="Corbel" panose="020B0503020204020204" pitchFamily="34" charset="0"/>
              </a:rPr>
              <a:t>Glass fibre body</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73"/>
          <p:cNvSpPr txBox="1">
            <a:spLocks noGrp="1"/>
          </p:cNvSpPr>
          <p:nvPr>
            <p:ph type="title"/>
          </p:nvPr>
        </p:nvSpPr>
        <p:spPr>
          <a:xfrm>
            <a:off x="439270" y="131008"/>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a:t>CHASEA - Cahier des charges</a:t>
            </a:r>
            <a:endParaRPr/>
          </a:p>
        </p:txBody>
      </p:sp>
      <p:sp>
        <p:nvSpPr>
          <p:cNvPr id="592" name="Google Shape;592;p73"/>
          <p:cNvSpPr txBox="1">
            <a:spLocks noGrp="1"/>
          </p:cNvSpPr>
          <p:nvPr>
            <p:ph type="body" idx="1"/>
          </p:nvPr>
        </p:nvSpPr>
        <p:spPr>
          <a:xfrm>
            <a:off x="315794" y="829756"/>
            <a:ext cx="8545200" cy="3758400"/>
          </a:xfrm>
          <a:prstGeom prst="rect">
            <a:avLst/>
          </a:prstGeom>
        </p:spPr>
        <p:txBody>
          <a:bodyPr spcFirstLastPara="1" wrap="square" lIns="48975" tIns="24475" rIns="48975" bIns="24475" anchor="t" anchorCtr="0">
            <a:noAutofit/>
          </a:bodyPr>
          <a:lstStyle/>
          <a:p>
            <a:pPr marL="0" lvl="0" indent="0" algn="l" rtl="0">
              <a:spcBef>
                <a:spcPts val="800"/>
              </a:spcBef>
              <a:spcAft>
                <a:spcPts val="0"/>
              </a:spcAft>
              <a:buNone/>
            </a:pPr>
            <a:endParaRPr/>
          </a:p>
        </p:txBody>
      </p:sp>
      <p:sp>
        <p:nvSpPr>
          <p:cNvPr id="593" name="Google Shape;593;p73"/>
          <p:cNvSpPr txBox="1">
            <a:spLocks noGrp="1"/>
          </p:cNvSpPr>
          <p:nvPr>
            <p:ph type="body" idx="2"/>
          </p:nvPr>
        </p:nvSpPr>
        <p:spPr>
          <a:xfrm>
            <a:off x="-13259" y="236250"/>
            <a:ext cx="404400" cy="285000"/>
          </a:xfrm>
          <a:prstGeom prst="rect">
            <a:avLst/>
          </a:prstGeom>
        </p:spPr>
        <p:txBody>
          <a:bodyPr spcFirstLastPara="1" wrap="square" lIns="48975" tIns="24475" rIns="48975" bIns="24475" anchor="t" anchorCtr="0">
            <a:spAutoFit/>
          </a:bodyPr>
          <a:lstStyle/>
          <a:p>
            <a:pPr marL="0" lvl="0" indent="0" algn="l" rtl="0">
              <a:spcBef>
                <a:spcPts val="70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74"/>
          <p:cNvSpPr txBox="1">
            <a:spLocks noGrp="1"/>
          </p:cNvSpPr>
          <p:nvPr>
            <p:ph type="sldNum" idx="12"/>
          </p:nvPr>
        </p:nvSpPr>
        <p:spPr>
          <a:xfrm>
            <a:off x="8786425" y="4869656"/>
            <a:ext cx="357600" cy="273900"/>
          </a:xfrm>
          <a:prstGeom prst="rect">
            <a:avLst/>
          </a:prstGeom>
        </p:spPr>
        <p:txBody>
          <a:bodyPr spcFirstLastPara="1" wrap="square" lIns="48975" tIns="24475" rIns="48975" bIns="2447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fr"/>
              <a:t>41</a:t>
            </a:fld>
            <a:endParaRPr/>
          </a:p>
        </p:txBody>
      </p:sp>
      <p:sp>
        <p:nvSpPr>
          <p:cNvPr id="600" name="Google Shape;600;p74"/>
          <p:cNvSpPr txBox="1">
            <a:spLocks noGrp="1"/>
          </p:cNvSpPr>
          <p:nvPr>
            <p:ph type="title"/>
          </p:nvPr>
        </p:nvSpPr>
        <p:spPr>
          <a:xfrm>
            <a:off x="439270" y="131008"/>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endParaRPr/>
          </a:p>
        </p:txBody>
      </p:sp>
      <p:sp>
        <p:nvSpPr>
          <p:cNvPr id="601" name="Google Shape;601;p74"/>
          <p:cNvSpPr txBox="1">
            <a:spLocks noGrp="1"/>
          </p:cNvSpPr>
          <p:nvPr>
            <p:ph type="body" idx="1"/>
          </p:nvPr>
        </p:nvSpPr>
        <p:spPr>
          <a:xfrm>
            <a:off x="915429" y="953346"/>
            <a:ext cx="3259800" cy="10749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602" name="Google Shape;602;p74"/>
          <p:cNvSpPr txBox="1">
            <a:spLocks noGrp="1"/>
          </p:cNvSpPr>
          <p:nvPr>
            <p:ph type="body" idx="2"/>
          </p:nvPr>
        </p:nvSpPr>
        <p:spPr>
          <a:xfrm>
            <a:off x="915429" y="2777223"/>
            <a:ext cx="7293300" cy="16335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603" name="Google Shape;603;p74"/>
          <p:cNvSpPr txBox="1">
            <a:spLocks noGrp="1"/>
          </p:cNvSpPr>
          <p:nvPr>
            <p:ph type="body" idx="3"/>
          </p:nvPr>
        </p:nvSpPr>
        <p:spPr>
          <a:xfrm>
            <a:off x="4948848" y="953346"/>
            <a:ext cx="3259800" cy="10749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604" name="Google Shape;604;p74"/>
          <p:cNvSpPr txBox="1">
            <a:spLocks noGrp="1"/>
          </p:cNvSpPr>
          <p:nvPr>
            <p:ph type="body" idx="4"/>
          </p:nvPr>
        </p:nvSpPr>
        <p:spPr>
          <a:xfrm>
            <a:off x="-13259" y="236250"/>
            <a:ext cx="404400" cy="146400"/>
          </a:xfrm>
          <a:prstGeom prst="rect">
            <a:avLst/>
          </a:prstGeom>
        </p:spPr>
        <p:txBody>
          <a:bodyPr spcFirstLastPara="1" wrap="square" lIns="48975" tIns="24475" rIns="48975" bIns="24475" anchor="t" anchorCtr="0">
            <a:spAutoFit/>
          </a:bodyPr>
          <a:lstStyle/>
          <a:p>
            <a:pPr marL="0" lvl="0" indent="0" algn="l" rtl="0">
              <a:spcBef>
                <a:spcPts val="70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75"/>
          <p:cNvSpPr txBox="1"/>
          <p:nvPr/>
        </p:nvSpPr>
        <p:spPr>
          <a:xfrm>
            <a:off x="394420" y="642161"/>
            <a:ext cx="5047200" cy="41664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Image</a:t>
            </a:r>
            <a:r>
              <a:rPr lang="fr" sz="1000" i="1">
                <a:latin typeface="Corbel"/>
                <a:ea typeface="Corbel"/>
                <a:cs typeface="Corbel"/>
                <a:sym typeface="Corbel"/>
              </a:rPr>
              <a:t>(s) simulation(s)</a:t>
            </a:r>
            <a:endParaRPr sz="1000" b="0" i="1" u="none" strike="noStrike" cap="none">
              <a:solidFill>
                <a:srgbClr val="000000"/>
              </a:solidFill>
              <a:latin typeface="Corbel"/>
              <a:ea typeface="Corbel"/>
              <a:cs typeface="Corbel"/>
              <a:sym typeface="Corbel"/>
            </a:endParaRPr>
          </a:p>
        </p:txBody>
      </p:sp>
      <p:graphicFrame>
        <p:nvGraphicFramePr>
          <p:cNvPr id="611" name="Google Shape;611;p75"/>
          <p:cNvGraphicFramePr/>
          <p:nvPr/>
        </p:nvGraphicFramePr>
        <p:xfrm>
          <a:off x="5441679" y="642074"/>
          <a:ext cx="3497950" cy="4166575"/>
        </p:xfrm>
        <a:graphic>
          <a:graphicData uri="http://schemas.openxmlformats.org/drawingml/2006/table">
            <a:tbl>
              <a:tblPr>
                <a:noFill/>
                <a:tableStyleId>{E675F343-5956-4328-A885-76DE80CEA503}</a:tableStyleId>
              </a:tblPr>
              <a:tblGrid>
                <a:gridCol w="1551525">
                  <a:extLst>
                    <a:ext uri="{9D8B030D-6E8A-4147-A177-3AD203B41FA5}">
                      <a16:colId xmlns:a16="http://schemas.microsoft.com/office/drawing/2014/main" val="20000"/>
                    </a:ext>
                  </a:extLst>
                </a:gridCol>
                <a:gridCol w="1946425">
                  <a:extLst>
                    <a:ext uri="{9D8B030D-6E8A-4147-A177-3AD203B41FA5}">
                      <a16:colId xmlns:a16="http://schemas.microsoft.com/office/drawing/2014/main" val="20001"/>
                    </a:ext>
                  </a:extLst>
                </a:gridCol>
              </a:tblGrid>
              <a:tr h="428175">
                <a:tc gridSpan="2">
                  <a:txBody>
                    <a:bodyPr/>
                    <a:lstStyle/>
                    <a:p>
                      <a:pPr marL="0" marR="0" lvl="0" indent="0" algn="ctr" rtl="0">
                        <a:lnSpc>
                          <a:spcPct val="100000"/>
                        </a:lnSpc>
                        <a:spcBef>
                          <a:spcPts val="0"/>
                        </a:spcBef>
                        <a:spcAft>
                          <a:spcPts val="0"/>
                        </a:spcAft>
                        <a:buClr>
                          <a:srgbClr val="000000"/>
                        </a:buClr>
                        <a:buSzPts val="1000"/>
                        <a:buFont typeface="Arial"/>
                        <a:buNone/>
                      </a:pPr>
                      <a:r>
                        <a:rPr lang="fr" sz="1000" b="1">
                          <a:solidFill>
                            <a:srgbClr val="FFFFFF"/>
                          </a:solidFill>
                          <a:latin typeface="Corbel"/>
                          <a:ea typeface="Corbel"/>
                          <a:cs typeface="Corbel"/>
                          <a:sym typeface="Corbel"/>
                        </a:rPr>
                        <a:t>SXX: Name</a:t>
                      </a:r>
                      <a:endParaRPr sz="1000" b="1" u="none" strike="noStrike" cap="none">
                        <a:solidFill>
                          <a:srgbClr val="FFFFFF"/>
                        </a:solidFill>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hMerge="1">
                  <a:txBody>
                    <a:bodyPr/>
                    <a:lstStyle/>
                    <a:p>
                      <a:endParaRPr lang="fr-FR"/>
                    </a:p>
                  </a:txBody>
                  <a:tcPr/>
                </a:tc>
                <a:extLst>
                  <a:ext uri="{0D108BD9-81ED-4DB2-BD59-A6C34878D82A}">
                    <a16:rowId xmlns:a16="http://schemas.microsoft.com/office/drawing/2014/main" val="10000"/>
                  </a:ext>
                </a:extLst>
              </a:tr>
              <a:tr h="594525">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Objectif</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800"/>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889575">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Paramètres d’entrée et variables</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fr" sz="800" i="1"/>
                        <a:t>Si simulation éléments finis ajouter:</a:t>
                      </a:r>
                      <a:endParaRPr sz="800" i="1"/>
                    </a:p>
                    <a:p>
                      <a:pPr marL="241300" lvl="0" indent="-165100" algn="l" rtl="0">
                        <a:spcBef>
                          <a:spcPts val="0"/>
                        </a:spcBef>
                        <a:spcAft>
                          <a:spcPts val="0"/>
                        </a:spcAft>
                        <a:buSzPts val="800"/>
                        <a:buChar char="-"/>
                      </a:pPr>
                      <a:r>
                        <a:rPr lang="fr" sz="800" i="1"/>
                        <a:t>Max stress</a:t>
                      </a:r>
                      <a:endParaRPr sz="800" i="1"/>
                    </a:p>
                    <a:p>
                      <a:pPr marL="241300" lvl="0" indent="-165100" algn="l" rtl="0">
                        <a:spcBef>
                          <a:spcPts val="0"/>
                        </a:spcBef>
                        <a:spcAft>
                          <a:spcPts val="0"/>
                        </a:spcAft>
                        <a:buSzPts val="800"/>
                        <a:buChar char="-"/>
                      </a:pPr>
                      <a:r>
                        <a:rPr lang="fr" sz="800" i="1"/>
                        <a:t>Load Cases</a:t>
                      </a:r>
                      <a:endParaRPr sz="800" i="1"/>
                    </a:p>
                    <a:p>
                      <a:pPr marL="241300" lvl="0" indent="-165100" algn="l" rtl="0">
                        <a:spcBef>
                          <a:spcPts val="0"/>
                        </a:spcBef>
                        <a:spcAft>
                          <a:spcPts val="0"/>
                        </a:spcAft>
                        <a:buSzPts val="800"/>
                        <a:buChar char="-"/>
                      </a:pPr>
                      <a:r>
                        <a:rPr lang="fr" sz="800" i="1"/>
                        <a:t>Boundary Conditions</a:t>
                      </a:r>
                      <a:endParaRPr sz="800" i="1"/>
                    </a:p>
                    <a:p>
                      <a:pPr marL="241300" lvl="0" indent="-165100" algn="l" rtl="0">
                        <a:spcBef>
                          <a:spcPts val="0"/>
                        </a:spcBef>
                        <a:spcAft>
                          <a:spcPts val="0"/>
                        </a:spcAft>
                        <a:buSzPts val="800"/>
                        <a:buChar char="-"/>
                      </a:pPr>
                      <a:r>
                        <a:rPr lang="fr" sz="800" i="1"/>
                        <a:t>Safety factor</a:t>
                      </a:r>
                      <a:endParaRPr sz="800" i="1"/>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254300">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Conclusion</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800"/>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612" name="Google Shape;612;p75"/>
          <p:cNvSpPr txBox="1">
            <a:spLocks noGrp="1"/>
          </p:cNvSpPr>
          <p:nvPr>
            <p:ph type="title"/>
          </p:nvPr>
        </p:nvSpPr>
        <p:spPr>
          <a:xfrm>
            <a:off x="313675" y="162300"/>
            <a:ext cx="5592000" cy="2235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SzPts val="2600"/>
              <a:buNone/>
            </a:pPr>
            <a:r>
              <a:rPr lang="fr"/>
              <a:t>SXX (Name) : Simulation / Modèles</a:t>
            </a:r>
            <a:endParaRPr/>
          </a:p>
        </p:txBody>
      </p:sp>
      <p:sp>
        <p:nvSpPr>
          <p:cNvPr id="613" name="Google Shape;613;p75"/>
          <p:cNvSpPr/>
          <p:nvPr/>
        </p:nvSpPr>
        <p:spPr>
          <a:xfrm>
            <a:off x="8662741" y="1"/>
            <a:ext cx="481200" cy="548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700"/>
              <a:buFont typeface="Arial"/>
              <a:buNone/>
            </a:pPr>
            <a:r>
              <a:rPr lang="fr" sz="700" b="0" i="0" u="none" strike="noStrike" cap="none">
                <a:solidFill>
                  <a:srgbClr val="000000"/>
                </a:solidFill>
                <a:latin typeface="Arial"/>
                <a:ea typeface="Arial"/>
                <a:cs typeface="Arial"/>
                <a:sym typeface="Arial"/>
              </a:rPr>
              <a:t>Photo</a:t>
            </a:r>
            <a:endParaRPr sz="700" b="0" i="0" u="none" strike="noStrike" cap="none">
              <a:solidFill>
                <a:srgbClr val="000000"/>
              </a:solidFill>
              <a:latin typeface="Arial"/>
              <a:ea typeface="Arial"/>
              <a:cs typeface="Arial"/>
              <a:sym typeface="Arial"/>
            </a:endParaRPr>
          </a:p>
        </p:txBody>
      </p:sp>
      <p:sp>
        <p:nvSpPr>
          <p:cNvPr id="614" name="Google Shape;614;p75"/>
          <p:cNvSpPr txBox="1">
            <a:spLocks noGrp="1"/>
          </p:cNvSpPr>
          <p:nvPr>
            <p:ph type="body" idx="2"/>
          </p:nvPr>
        </p:nvSpPr>
        <p:spPr>
          <a:xfrm>
            <a:off x="-7103" y="126563"/>
            <a:ext cx="216600" cy="1644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700"/>
              </a:spcBef>
              <a:spcAft>
                <a:spcPts val="0"/>
              </a:spcAft>
              <a:buSzPts val="900"/>
              <a:buNone/>
            </a:pPr>
            <a:r>
              <a:rPr lang="fr"/>
              <a:t>TRI</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76"/>
          <p:cNvSpPr txBox="1">
            <a:spLocks noGrp="1"/>
          </p:cNvSpPr>
          <p:nvPr>
            <p:ph type="title"/>
          </p:nvPr>
        </p:nvSpPr>
        <p:spPr>
          <a:xfrm>
            <a:off x="235323" y="70183"/>
            <a:ext cx="4471800" cy="2235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SzPts val="2600"/>
              <a:buNone/>
            </a:pPr>
            <a:r>
              <a:rPr lang="fr"/>
              <a:t>SXX (Name) : Synthèse </a:t>
            </a:r>
            <a:endParaRPr/>
          </a:p>
        </p:txBody>
      </p:sp>
      <p:sp>
        <p:nvSpPr>
          <p:cNvPr id="621" name="Google Shape;621;p76"/>
          <p:cNvSpPr txBox="1">
            <a:spLocks noGrp="1"/>
          </p:cNvSpPr>
          <p:nvPr>
            <p:ph type="body" idx="2"/>
          </p:nvPr>
        </p:nvSpPr>
        <p:spPr>
          <a:xfrm>
            <a:off x="-7103" y="126563"/>
            <a:ext cx="216600" cy="1644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700"/>
              </a:spcBef>
              <a:spcAft>
                <a:spcPts val="0"/>
              </a:spcAft>
              <a:buSzPts val="900"/>
              <a:buNone/>
            </a:pPr>
            <a:r>
              <a:rPr lang="fr"/>
              <a:t>TRI</a:t>
            </a:r>
            <a:endParaRPr/>
          </a:p>
        </p:txBody>
      </p:sp>
      <p:sp>
        <p:nvSpPr>
          <p:cNvPr id="622" name="Google Shape;622;p76"/>
          <p:cNvSpPr txBox="1"/>
          <p:nvPr/>
        </p:nvSpPr>
        <p:spPr>
          <a:xfrm>
            <a:off x="394420" y="650571"/>
            <a:ext cx="4153200" cy="25182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Image du système</a:t>
            </a:r>
            <a:endParaRPr sz="1000" b="0" i="1" u="none" strike="noStrike" cap="none">
              <a:solidFill>
                <a:srgbClr val="000000"/>
              </a:solidFill>
              <a:latin typeface="Corbel"/>
              <a:ea typeface="Corbel"/>
              <a:cs typeface="Corbel"/>
              <a:sym typeface="Corbel"/>
            </a:endParaRPr>
          </a:p>
        </p:txBody>
      </p:sp>
      <p:sp>
        <p:nvSpPr>
          <p:cNvPr id="623" name="Google Shape;623;p76"/>
          <p:cNvSpPr txBox="1"/>
          <p:nvPr/>
        </p:nvSpPr>
        <p:spPr>
          <a:xfrm>
            <a:off x="4630625" y="2198400"/>
            <a:ext cx="4153200" cy="24945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Une image de simulation du système</a:t>
            </a:r>
            <a:endParaRPr sz="1000" b="0" i="1" u="none" strike="noStrike" cap="none">
              <a:solidFill>
                <a:srgbClr val="000000"/>
              </a:solidFill>
              <a:latin typeface="Corbel"/>
              <a:ea typeface="Corbel"/>
              <a:cs typeface="Corbel"/>
              <a:sym typeface="Corbel"/>
            </a:endParaRPr>
          </a:p>
        </p:txBody>
      </p:sp>
      <p:sp>
        <p:nvSpPr>
          <p:cNvPr id="624" name="Google Shape;624;p76"/>
          <p:cNvSpPr txBox="1"/>
          <p:nvPr/>
        </p:nvSpPr>
        <p:spPr>
          <a:xfrm>
            <a:off x="394420" y="3271313"/>
            <a:ext cx="4153200" cy="14016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Corbel"/>
                <a:ea typeface="Corbel"/>
                <a:cs typeface="Corbel"/>
                <a:sym typeface="Corbel"/>
              </a:rPr>
              <a:t>Reste à faire</a:t>
            </a:r>
            <a:endParaRPr sz="1000" b="1"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l" rtl="0">
              <a:lnSpc>
                <a:spcPct val="100000"/>
              </a:lnSpc>
              <a:spcBef>
                <a:spcPts val="0"/>
              </a:spcBef>
              <a:spcAft>
                <a:spcPts val="0"/>
              </a:spcAft>
              <a:buNone/>
            </a:pPr>
            <a:endParaRPr sz="1000" b="0" i="0" u="none" strike="noStrike" cap="none">
              <a:solidFill>
                <a:srgbClr val="000000"/>
              </a:solidFill>
              <a:latin typeface="Corbel"/>
              <a:ea typeface="Corbel"/>
              <a:cs typeface="Corbel"/>
              <a:sym typeface="Corbe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p:txBody>
      </p:sp>
      <p:graphicFrame>
        <p:nvGraphicFramePr>
          <p:cNvPr id="625" name="Google Shape;625;p76"/>
          <p:cNvGraphicFramePr/>
          <p:nvPr/>
        </p:nvGraphicFramePr>
        <p:xfrm>
          <a:off x="4630634" y="650571"/>
          <a:ext cx="4153350" cy="1547820"/>
        </p:xfrm>
        <a:graphic>
          <a:graphicData uri="http://schemas.openxmlformats.org/drawingml/2006/table">
            <a:tbl>
              <a:tblPr>
                <a:noFill/>
                <a:tableStyleId>{E675F343-5956-4328-A885-76DE80CEA503}</a:tableStyleId>
              </a:tblPr>
              <a:tblGrid>
                <a:gridCol w="1842225">
                  <a:extLst>
                    <a:ext uri="{9D8B030D-6E8A-4147-A177-3AD203B41FA5}">
                      <a16:colId xmlns:a16="http://schemas.microsoft.com/office/drawing/2014/main" val="20000"/>
                    </a:ext>
                  </a:extLst>
                </a:gridCol>
                <a:gridCol w="2311125">
                  <a:extLst>
                    <a:ext uri="{9D8B030D-6E8A-4147-A177-3AD203B41FA5}">
                      <a16:colId xmlns:a16="http://schemas.microsoft.com/office/drawing/2014/main" val="20001"/>
                    </a:ext>
                  </a:extLst>
                </a:gridCol>
              </a:tblGrid>
              <a:tr h="231650">
                <a:tc gridSpan="2">
                  <a:txBody>
                    <a:bodyPr/>
                    <a:lstStyle/>
                    <a:p>
                      <a:pPr marL="0" marR="0" lvl="0" indent="0" algn="ctr" rtl="0">
                        <a:lnSpc>
                          <a:spcPct val="100000"/>
                        </a:lnSpc>
                        <a:spcBef>
                          <a:spcPts val="0"/>
                        </a:spcBef>
                        <a:spcAft>
                          <a:spcPts val="0"/>
                        </a:spcAft>
                        <a:buClr>
                          <a:srgbClr val="000000"/>
                        </a:buClr>
                        <a:buSzPts val="900"/>
                        <a:buFont typeface="Arial"/>
                        <a:buNone/>
                      </a:pPr>
                      <a:r>
                        <a:rPr lang="fr" sz="900" b="1" u="none" strike="noStrike" cap="none">
                          <a:solidFill>
                            <a:srgbClr val="FFFFFF"/>
                          </a:solidFill>
                          <a:latin typeface="Corbel"/>
                          <a:ea typeface="Corbel"/>
                          <a:cs typeface="Corbel"/>
                          <a:sym typeface="Corbel"/>
                        </a:rPr>
                        <a:t>S24</a:t>
                      </a:r>
                      <a:endParaRPr sz="900" b="1" u="none" strike="noStrike" cap="none">
                        <a:solidFill>
                          <a:srgbClr val="FFFFFF"/>
                        </a:solidFill>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hMerge="1">
                  <a:txBody>
                    <a:bodyPr/>
                    <a:lstStyle/>
                    <a:p>
                      <a:endParaRPr lang="fr-FR"/>
                    </a:p>
                  </a:txBody>
                  <a:tcPr/>
                </a:tc>
                <a:extLst>
                  <a:ext uri="{0D108BD9-81ED-4DB2-BD59-A6C34878D82A}">
                    <a16:rowId xmlns:a16="http://schemas.microsoft.com/office/drawing/2014/main" val="10000"/>
                  </a:ext>
                </a:extLst>
              </a:tr>
              <a:tr h="231650">
                <a:tc>
                  <a:txBody>
                    <a:bodyPr/>
                    <a:lstStyle/>
                    <a:p>
                      <a:pPr marL="0" marR="0" lvl="0" indent="0" algn="l" rtl="0">
                        <a:lnSpc>
                          <a:spcPct val="100000"/>
                        </a:lnSpc>
                        <a:spcBef>
                          <a:spcPts val="0"/>
                        </a:spcBef>
                        <a:spcAft>
                          <a:spcPts val="0"/>
                        </a:spcAft>
                        <a:buClr>
                          <a:srgbClr val="000000"/>
                        </a:buClr>
                        <a:buSzPts val="900"/>
                        <a:buFont typeface="Arial"/>
                        <a:buNone/>
                      </a:pPr>
                      <a:r>
                        <a:rPr lang="fr" sz="900">
                          <a:latin typeface="Corbel"/>
                          <a:ea typeface="Corbel"/>
                          <a:cs typeface="Corbel"/>
                          <a:sym typeface="Corbel"/>
                        </a:rPr>
                        <a:t>Matériau</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65850">
                <a:tc>
                  <a:txBody>
                    <a:bodyPr/>
                    <a:lstStyle/>
                    <a:p>
                      <a:pPr marL="0" marR="0" lvl="0" indent="0" algn="l" rtl="0">
                        <a:lnSpc>
                          <a:spcPct val="100000"/>
                        </a:lnSpc>
                        <a:spcBef>
                          <a:spcPts val="0"/>
                        </a:spcBef>
                        <a:spcAft>
                          <a:spcPts val="0"/>
                        </a:spcAft>
                        <a:buClr>
                          <a:srgbClr val="000000"/>
                        </a:buClr>
                        <a:buSzPts val="900"/>
                        <a:buFont typeface="Arial"/>
                        <a:buNone/>
                      </a:pPr>
                      <a:r>
                        <a:rPr lang="fr" sz="900" u="none" strike="noStrike" cap="none">
                          <a:latin typeface="Corbel"/>
                          <a:ea typeface="Corbel"/>
                          <a:cs typeface="Corbel"/>
                          <a:sym typeface="Corbel"/>
                        </a:rPr>
                        <a:t>Achat/Production? ( + Prix ou Process)</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231650">
                <a:tc>
                  <a:txBody>
                    <a:bodyPr/>
                    <a:lstStyle/>
                    <a:p>
                      <a:pPr marL="0" marR="0" lvl="0" indent="0" algn="l" rtl="0">
                        <a:lnSpc>
                          <a:spcPct val="100000"/>
                        </a:lnSpc>
                        <a:spcBef>
                          <a:spcPts val="0"/>
                        </a:spcBef>
                        <a:spcAft>
                          <a:spcPts val="0"/>
                        </a:spcAft>
                        <a:buClr>
                          <a:srgbClr val="000000"/>
                        </a:buClr>
                        <a:buSzPts val="900"/>
                        <a:buFont typeface="Arial"/>
                        <a:buNone/>
                      </a:pPr>
                      <a:r>
                        <a:rPr lang="fr" sz="900" u="none" strike="noStrike" cap="none">
                          <a:latin typeface="Corbel"/>
                          <a:ea typeface="Corbel"/>
                          <a:cs typeface="Corbel"/>
                          <a:sym typeface="Corbel"/>
                        </a:rPr>
                        <a:t>Fournisseur/Partenaire</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231650">
                <a:tc>
                  <a:txBody>
                    <a:bodyPr/>
                    <a:lstStyle/>
                    <a:p>
                      <a:pPr marL="0" marR="0" lvl="0" indent="0" algn="l" rtl="0">
                        <a:lnSpc>
                          <a:spcPct val="100000"/>
                        </a:lnSpc>
                        <a:spcBef>
                          <a:spcPts val="0"/>
                        </a:spcBef>
                        <a:spcAft>
                          <a:spcPts val="0"/>
                        </a:spcAft>
                        <a:buNone/>
                      </a:pPr>
                      <a:r>
                        <a:rPr lang="fr" sz="900">
                          <a:latin typeface="Corbel"/>
                          <a:ea typeface="Corbel"/>
                          <a:cs typeface="Corbel"/>
                          <a:sym typeface="Corbel"/>
                        </a:rPr>
                        <a:t>Masse</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231650">
                <a:tc>
                  <a:txBody>
                    <a:bodyPr/>
                    <a:lstStyle/>
                    <a:p>
                      <a:pPr marL="0" marR="0" lvl="0" indent="0" algn="l" rtl="0">
                        <a:lnSpc>
                          <a:spcPct val="100000"/>
                        </a:lnSpc>
                        <a:spcBef>
                          <a:spcPts val="0"/>
                        </a:spcBef>
                        <a:spcAft>
                          <a:spcPts val="0"/>
                        </a:spcAft>
                        <a:buNone/>
                      </a:pPr>
                      <a:r>
                        <a:rPr lang="fr" sz="900">
                          <a:latin typeface="Corbel"/>
                          <a:ea typeface="Corbel"/>
                          <a:cs typeface="Corbel"/>
                          <a:sym typeface="Corbel"/>
                        </a:rPr>
                        <a:t>Quantité</a:t>
                      </a:r>
                      <a:endParaRPr sz="900">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626" name="Google Shape;626;p76"/>
          <p:cNvSpPr/>
          <p:nvPr/>
        </p:nvSpPr>
        <p:spPr>
          <a:xfrm>
            <a:off x="8662741" y="1"/>
            <a:ext cx="481200" cy="548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700"/>
              <a:buFont typeface="Arial"/>
              <a:buNone/>
            </a:pPr>
            <a:r>
              <a:rPr lang="fr" sz="700" b="0" i="0" u="none" strike="noStrike" cap="none">
                <a:solidFill>
                  <a:srgbClr val="000000"/>
                </a:solidFill>
                <a:latin typeface="Arial"/>
                <a:ea typeface="Arial"/>
                <a:cs typeface="Arial"/>
                <a:sym typeface="Arial"/>
              </a:rPr>
              <a:t>Photo</a:t>
            </a:r>
            <a:endParaRPr sz="700" b="0" i="0" u="none" strike="noStrike" cap="none">
              <a:solidFill>
                <a:srgbClr val="000000"/>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pic>
        <p:nvPicPr>
          <p:cNvPr id="631" name="Google Shape;631;p77"/>
          <p:cNvPicPr preferRelativeResize="0"/>
          <p:nvPr/>
        </p:nvPicPr>
        <p:blipFill rotWithShape="1">
          <a:blip r:embed="rId3">
            <a:alphaModFix/>
          </a:blip>
          <a:srcRect t="7095" b="7104"/>
          <a:stretch/>
        </p:blipFill>
        <p:spPr>
          <a:xfrm>
            <a:off x="-1" y="-43498"/>
            <a:ext cx="9144006" cy="5230496"/>
          </a:xfrm>
          <a:prstGeom prst="rect">
            <a:avLst/>
          </a:prstGeom>
          <a:noFill/>
          <a:ln>
            <a:noFill/>
          </a:ln>
        </p:spPr>
      </p:pic>
      <p:sp>
        <p:nvSpPr>
          <p:cNvPr id="632" name="Google Shape;632;p77"/>
          <p:cNvSpPr txBox="1"/>
          <p:nvPr/>
        </p:nvSpPr>
        <p:spPr>
          <a:xfrm>
            <a:off x="0" y="738992"/>
            <a:ext cx="5254500" cy="1109400"/>
          </a:xfrm>
          <a:prstGeom prst="rect">
            <a:avLst/>
          </a:prstGeom>
          <a:solidFill>
            <a:srgbClr val="FF0000">
              <a:alpha val="58430"/>
            </a:srgbClr>
          </a:solidFill>
          <a:ln>
            <a:noFill/>
          </a:ln>
        </p:spPr>
        <p:txBody>
          <a:bodyPr spcFirstLastPara="1" wrap="square" lIns="48975" tIns="24475" rIns="48975" bIns="24475" anchor="t" anchorCtr="0">
            <a:noAutofit/>
          </a:bodyPr>
          <a:lstStyle/>
          <a:p>
            <a:pPr marL="0" marR="0" lvl="0" indent="0" algn="l" rtl="0">
              <a:lnSpc>
                <a:spcPct val="100000"/>
              </a:lnSpc>
              <a:spcBef>
                <a:spcPts val="0"/>
              </a:spcBef>
              <a:spcAft>
                <a:spcPts val="0"/>
              </a:spcAft>
              <a:buClr>
                <a:srgbClr val="000000"/>
              </a:buClr>
              <a:buSzPts val="6200"/>
              <a:buFont typeface="Arial"/>
              <a:buNone/>
            </a:pPr>
            <a:r>
              <a:rPr lang="fr" sz="6200" b="1">
                <a:solidFill>
                  <a:schemeClr val="lt1"/>
                </a:solidFill>
                <a:latin typeface="Calibri"/>
                <a:ea typeface="Calibri"/>
                <a:cs typeface="Calibri"/>
                <a:sym typeface="Calibri"/>
              </a:rPr>
              <a:t>S2 LASMECA</a:t>
            </a:r>
            <a:endParaRPr sz="6200" b="1">
              <a:solidFill>
                <a:schemeClr val="lt1"/>
              </a:solidFill>
              <a:latin typeface="Calibri"/>
              <a:ea typeface="Calibri"/>
              <a:cs typeface="Calibri"/>
              <a:sym typeface="Calibri"/>
            </a:endParaRPr>
          </a:p>
        </p:txBody>
      </p:sp>
      <p:sp>
        <p:nvSpPr>
          <p:cNvPr id="633" name="Google Shape;633;p77"/>
          <p:cNvSpPr txBox="1">
            <a:spLocks noGrp="1"/>
          </p:cNvSpPr>
          <p:nvPr>
            <p:ph type="sldNum" idx="12"/>
          </p:nvPr>
        </p:nvSpPr>
        <p:spPr>
          <a:xfrm>
            <a:off x="4583991" y="2544563"/>
            <a:ext cx="294000" cy="210900"/>
          </a:xfrm>
          <a:prstGeom prst="rect">
            <a:avLst/>
          </a:prstGeom>
          <a:noFill/>
          <a:ln>
            <a:noFill/>
          </a:ln>
        </p:spPr>
        <p:txBody>
          <a:bodyPr spcFirstLastPara="1" wrap="square" lIns="83800" tIns="41900" rIns="83800" bIns="41900" anchor="t" anchorCtr="0">
            <a:noAutofit/>
          </a:bodyPr>
          <a:lstStyle/>
          <a:p>
            <a:pPr marL="0" lvl="0" indent="0" algn="r" rtl="0">
              <a:spcBef>
                <a:spcPts val="0"/>
              </a:spcBef>
              <a:spcAft>
                <a:spcPts val="0"/>
              </a:spcAft>
              <a:buNone/>
            </a:pPr>
            <a:fld id="{00000000-1234-1234-1234-123412341234}" type="slidenum">
              <a:rPr lang="fr"/>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78"/>
          <p:cNvSpPr txBox="1">
            <a:spLocks noGrp="1"/>
          </p:cNvSpPr>
          <p:nvPr>
            <p:ph type="title"/>
          </p:nvPr>
        </p:nvSpPr>
        <p:spPr>
          <a:xfrm>
            <a:off x="439270" y="131008"/>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a:t>LASMECA - Cahier des charges</a:t>
            </a:r>
            <a:endParaRPr/>
          </a:p>
        </p:txBody>
      </p:sp>
      <p:sp>
        <p:nvSpPr>
          <p:cNvPr id="639" name="Google Shape;639;p78"/>
          <p:cNvSpPr txBox="1">
            <a:spLocks noGrp="1"/>
          </p:cNvSpPr>
          <p:nvPr>
            <p:ph type="body" idx="1"/>
          </p:nvPr>
        </p:nvSpPr>
        <p:spPr>
          <a:xfrm>
            <a:off x="315794" y="829756"/>
            <a:ext cx="8545200" cy="3758400"/>
          </a:xfrm>
          <a:prstGeom prst="rect">
            <a:avLst/>
          </a:prstGeom>
        </p:spPr>
        <p:txBody>
          <a:bodyPr spcFirstLastPara="1" wrap="square" lIns="48975" tIns="24475" rIns="48975" bIns="24475" anchor="t" anchorCtr="0">
            <a:noAutofit/>
          </a:bodyPr>
          <a:lstStyle/>
          <a:p>
            <a:pPr marL="0" lvl="0" indent="0" algn="l" rtl="0">
              <a:spcBef>
                <a:spcPts val="800"/>
              </a:spcBef>
              <a:spcAft>
                <a:spcPts val="0"/>
              </a:spcAft>
              <a:buNone/>
            </a:pPr>
            <a:endParaRPr/>
          </a:p>
        </p:txBody>
      </p:sp>
      <p:sp>
        <p:nvSpPr>
          <p:cNvPr id="640" name="Google Shape;640;p78"/>
          <p:cNvSpPr txBox="1">
            <a:spLocks noGrp="1"/>
          </p:cNvSpPr>
          <p:nvPr>
            <p:ph type="body" idx="2"/>
          </p:nvPr>
        </p:nvSpPr>
        <p:spPr>
          <a:xfrm>
            <a:off x="-13259" y="236250"/>
            <a:ext cx="404400" cy="285000"/>
          </a:xfrm>
          <a:prstGeom prst="rect">
            <a:avLst/>
          </a:prstGeom>
        </p:spPr>
        <p:txBody>
          <a:bodyPr spcFirstLastPara="1" wrap="square" lIns="48975" tIns="24475" rIns="48975" bIns="24475" anchor="t" anchorCtr="0">
            <a:spAutoFit/>
          </a:bodyPr>
          <a:lstStyle/>
          <a:p>
            <a:pPr marL="0" lvl="0" indent="0" algn="l" rtl="0">
              <a:spcBef>
                <a:spcPts val="70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79"/>
          <p:cNvSpPr txBox="1">
            <a:spLocks noGrp="1"/>
          </p:cNvSpPr>
          <p:nvPr>
            <p:ph type="sldNum" idx="12"/>
          </p:nvPr>
        </p:nvSpPr>
        <p:spPr>
          <a:xfrm>
            <a:off x="8786425" y="4869656"/>
            <a:ext cx="357600" cy="273900"/>
          </a:xfrm>
          <a:prstGeom prst="rect">
            <a:avLst/>
          </a:prstGeom>
        </p:spPr>
        <p:txBody>
          <a:bodyPr spcFirstLastPara="1" wrap="square" lIns="48975" tIns="24475" rIns="48975" bIns="2447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fr"/>
              <a:t>46</a:t>
            </a:fld>
            <a:endParaRPr/>
          </a:p>
        </p:txBody>
      </p:sp>
      <p:sp>
        <p:nvSpPr>
          <p:cNvPr id="647" name="Google Shape;647;p79"/>
          <p:cNvSpPr txBox="1">
            <a:spLocks noGrp="1"/>
          </p:cNvSpPr>
          <p:nvPr>
            <p:ph type="title"/>
          </p:nvPr>
        </p:nvSpPr>
        <p:spPr>
          <a:xfrm>
            <a:off x="439270" y="131008"/>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endParaRPr/>
          </a:p>
        </p:txBody>
      </p:sp>
      <p:sp>
        <p:nvSpPr>
          <p:cNvPr id="648" name="Google Shape;648;p79"/>
          <p:cNvSpPr txBox="1">
            <a:spLocks noGrp="1"/>
          </p:cNvSpPr>
          <p:nvPr>
            <p:ph type="body" idx="1"/>
          </p:nvPr>
        </p:nvSpPr>
        <p:spPr>
          <a:xfrm>
            <a:off x="915429" y="953346"/>
            <a:ext cx="3259800" cy="10749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649" name="Google Shape;649;p79"/>
          <p:cNvSpPr txBox="1">
            <a:spLocks noGrp="1"/>
          </p:cNvSpPr>
          <p:nvPr>
            <p:ph type="body" idx="2"/>
          </p:nvPr>
        </p:nvSpPr>
        <p:spPr>
          <a:xfrm>
            <a:off x="915429" y="2777223"/>
            <a:ext cx="7293300" cy="16335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650" name="Google Shape;650;p79"/>
          <p:cNvSpPr txBox="1">
            <a:spLocks noGrp="1"/>
          </p:cNvSpPr>
          <p:nvPr>
            <p:ph type="body" idx="3"/>
          </p:nvPr>
        </p:nvSpPr>
        <p:spPr>
          <a:xfrm>
            <a:off x="4948848" y="953346"/>
            <a:ext cx="3259800" cy="10749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651" name="Google Shape;651;p79"/>
          <p:cNvSpPr txBox="1">
            <a:spLocks noGrp="1"/>
          </p:cNvSpPr>
          <p:nvPr>
            <p:ph type="body" idx="4"/>
          </p:nvPr>
        </p:nvSpPr>
        <p:spPr>
          <a:xfrm>
            <a:off x="-13259" y="236250"/>
            <a:ext cx="404400" cy="146400"/>
          </a:xfrm>
          <a:prstGeom prst="rect">
            <a:avLst/>
          </a:prstGeom>
        </p:spPr>
        <p:txBody>
          <a:bodyPr spcFirstLastPara="1" wrap="square" lIns="48975" tIns="24475" rIns="48975" bIns="24475" anchor="t" anchorCtr="0">
            <a:spAutoFit/>
          </a:bodyPr>
          <a:lstStyle/>
          <a:p>
            <a:pPr marL="0" lvl="0" indent="0" algn="l" rtl="0">
              <a:spcBef>
                <a:spcPts val="70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80"/>
          <p:cNvSpPr txBox="1"/>
          <p:nvPr/>
        </p:nvSpPr>
        <p:spPr>
          <a:xfrm>
            <a:off x="394420" y="642161"/>
            <a:ext cx="5047200" cy="41664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Image</a:t>
            </a:r>
            <a:r>
              <a:rPr lang="fr" sz="1000" i="1">
                <a:latin typeface="Corbel"/>
                <a:ea typeface="Corbel"/>
                <a:cs typeface="Corbel"/>
                <a:sym typeface="Corbel"/>
              </a:rPr>
              <a:t>(s) simulation(s)</a:t>
            </a:r>
            <a:endParaRPr sz="1000" b="0" i="1" u="none" strike="noStrike" cap="none">
              <a:solidFill>
                <a:srgbClr val="000000"/>
              </a:solidFill>
              <a:latin typeface="Corbel"/>
              <a:ea typeface="Corbel"/>
              <a:cs typeface="Corbel"/>
              <a:sym typeface="Corbel"/>
            </a:endParaRPr>
          </a:p>
        </p:txBody>
      </p:sp>
      <p:graphicFrame>
        <p:nvGraphicFramePr>
          <p:cNvPr id="658" name="Google Shape;658;p80"/>
          <p:cNvGraphicFramePr/>
          <p:nvPr/>
        </p:nvGraphicFramePr>
        <p:xfrm>
          <a:off x="5441679" y="642074"/>
          <a:ext cx="3497950" cy="4166575"/>
        </p:xfrm>
        <a:graphic>
          <a:graphicData uri="http://schemas.openxmlformats.org/drawingml/2006/table">
            <a:tbl>
              <a:tblPr>
                <a:noFill/>
                <a:tableStyleId>{E675F343-5956-4328-A885-76DE80CEA503}</a:tableStyleId>
              </a:tblPr>
              <a:tblGrid>
                <a:gridCol w="1551525">
                  <a:extLst>
                    <a:ext uri="{9D8B030D-6E8A-4147-A177-3AD203B41FA5}">
                      <a16:colId xmlns:a16="http://schemas.microsoft.com/office/drawing/2014/main" val="20000"/>
                    </a:ext>
                  </a:extLst>
                </a:gridCol>
                <a:gridCol w="1946425">
                  <a:extLst>
                    <a:ext uri="{9D8B030D-6E8A-4147-A177-3AD203B41FA5}">
                      <a16:colId xmlns:a16="http://schemas.microsoft.com/office/drawing/2014/main" val="20001"/>
                    </a:ext>
                  </a:extLst>
                </a:gridCol>
              </a:tblGrid>
              <a:tr h="428175">
                <a:tc gridSpan="2">
                  <a:txBody>
                    <a:bodyPr/>
                    <a:lstStyle/>
                    <a:p>
                      <a:pPr marL="0" marR="0" lvl="0" indent="0" algn="ctr" rtl="0">
                        <a:lnSpc>
                          <a:spcPct val="100000"/>
                        </a:lnSpc>
                        <a:spcBef>
                          <a:spcPts val="0"/>
                        </a:spcBef>
                        <a:spcAft>
                          <a:spcPts val="0"/>
                        </a:spcAft>
                        <a:buClr>
                          <a:srgbClr val="000000"/>
                        </a:buClr>
                        <a:buSzPts val="1000"/>
                        <a:buFont typeface="Arial"/>
                        <a:buNone/>
                      </a:pPr>
                      <a:r>
                        <a:rPr lang="fr" sz="1000" b="1">
                          <a:solidFill>
                            <a:srgbClr val="FFFFFF"/>
                          </a:solidFill>
                          <a:latin typeface="Corbel"/>
                          <a:ea typeface="Corbel"/>
                          <a:cs typeface="Corbel"/>
                          <a:sym typeface="Corbel"/>
                        </a:rPr>
                        <a:t>SXX: Name</a:t>
                      </a:r>
                      <a:endParaRPr sz="1000" b="1" u="none" strike="noStrike" cap="none">
                        <a:solidFill>
                          <a:srgbClr val="FFFFFF"/>
                        </a:solidFill>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hMerge="1">
                  <a:txBody>
                    <a:bodyPr/>
                    <a:lstStyle/>
                    <a:p>
                      <a:endParaRPr lang="fr-FR"/>
                    </a:p>
                  </a:txBody>
                  <a:tcPr/>
                </a:tc>
                <a:extLst>
                  <a:ext uri="{0D108BD9-81ED-4DB2-BD59-A6C34878D82A}">
                    <a16:rowId xmlns:a16="http://schemas.microsoft.com/office/drawing/2014/main" val="10000"/>
                  </a:ext>
                </a:extLst>
              </a:tr>
              <a:tr h="594525">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Objectif</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800"/>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889575">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Paramètres d’entrée et variables</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fr" sz="800" i="1"/>
                        <a:t>Si simulation éléments finis ajouter:</a:t>
                      </a:r>
                      <a:endParaRPr sz="800" i="1"/>
                    </a:p>
                    <a:p>
                      <a:pPr marL="241300" lvl="0" indent="-165100" algn="l" rtl="0">
                        <a:spcBef>
                          <a:spcPts val="0"/>
                        </a:spcBef>
                        <a:spcAft>
                          <a:spcPts val="0"/>
                        </a:spcAft>
                        <a:buSzPts val="800"/>
                        <a:buChar char="-"/>
                      </a:pPr>
                      <a:r>
                        <a:rPr lang="fr" sz="800" i="1"/>
                        <a:t>Max stress</a:t>
                      </a:r>
                      <a:endParaRPr sz="800" i="1"/>
                    </a:p>
                    <a:p>
                      <a:pPr marL="241300" lvl="0" indent="-165100" algn="l" rtl="0">
                        <a:spcBef>
                          <a:spcPts val="0"/>
                        </a:spcBef>
                        <a:spcAft>
                          <a:spcPts val="0"/>
                        </a:spcAft>
                        <a:buSzPts val="800"/>
                        <a:buChar char="-"/>
                      </a:pPr>
                      <a:r>
                        <a:rPr lang="fr" sz="800" i="1"/>
                        <a:t>Load Cases</a:t>
                      </a:r>
                      <a:endParaRPr sz="800" i="1"/>
                    </a:p>
                    <a:p>
                      <a:pPr marL="241300" lvl="0" indent="-165100" algn="l" rtl="0">
                        <a:spcBef>
                          <a:spcPts val="0"/>
                        </a:spcBef>
                        <a:spcAft>
                          <a:spcPts val="0"/>
                        </a:spcAft>
                        <a:buSzPts val="800"/>
                        <a:buChar char="-"/>
                      </a:pPr>
                      <a:r>
                        <a:rPr lang="fr" sz="800" i="1"/>
                        <a:t>Boundary Conditions</a:t>
                      </a:r>
                      <a:endParaRPr sz="800" i="1"/>
                    </a:p>
                    <a:p>
                      <a:pPr marL="241300" lvl="0" indent="-165100" algn="l" rtl="0">
                        <a:spcBef>
                          <a:spcPts val="0"/>
                        </a:spcBef>
                        <a:spcAft>
                          <a:spcPts val="0"/>
                        </a:spcAft>
                        <a:buSzPts val="800"/>
                        <a:buChar char="-"/>
                      </a:pPr>
                      <a:r>
                        <a:rPr lang="fr" sz="800" i="1"/>
                        <a:t>Safety factor</a:t>
                      </a:r>
                      <a:endParaRPr sz="800" i="1"/>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254300">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Conclusion</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800"/>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659" name="Google Shape;659;p80"/>
          <p:cNvSpPr txBox="1">
            <a:spLocks noGrp="1"/>
          </p:cNvSpPr>
          <p:nvPr>
            <p:ph type="title"/>
          </p:nvPr>
        </p:nvSpPr>
        <p:spPr>
          <a:xfrm>
            <a:off x="235323" y="70183"/>
            <a:ext cx="4471800" cy="2235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SzPts val="2600"/>
              <a:buNone/>
            </a:pPr>
            <a:r>
              <a:rPr lang="fr"/>
              <a:t>SXX (Name) : Simulation / Modèles</a:t>
            </a:r>
            <a:endParaRPr/>
          </a:p>
        </p:txBody>
      </p:sp>
      <p:sp>
        <p:nvSpPr>
          <p:cNvPr id="660" name="Google Shape;660;p80"/>
          <p:cNvSpPr/>
          <p:nvPr/>
        </p:nvSpPr>
        <p:spPr>
          <a:xfrm>
            <a:off x="8662741" y="1"/>
            <a:ext cx="481200" cy="548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700"/>
              <a:buFont typeface="Arial"/>
              <a:buNone/>
            </a:pPr>
            <a:r>
              <a:rPr lang="fr" sz="700" b="0" i="0" u="none" strike="noStrike" cap="none">
                <a:solidFill>
                  <a:srgbClr val="000000"/>
                </a:solidFill>
                <a:latin typeface="Arial"/>
                <a:ea typeface="Arial"/>
                <a:cs typeface="Arial"/>
                <a:sym typeface="Arial"/>
              </a:rPr>
              <a:t>Photo</a:t>
            </a:r>
            <a:endParaRPr sz="700" b="0" i="0" u="none" strike="noStrike" cap="none">
              <a:solidFill>
                <a:srgbClr val="000000"/>
              </a:solidFill>
              <a:latin typeface="Arial"/>
              <a:ea typeface="Arial"/>
              <a:cs typeface="Arial"/>
              <a:sym typeface="Arial"/>
            </a:endParaRPr>
          </a:p>
        </p:txBody>
      </p:sp>
      <p:sp>
        <p:nvSpPr>
          <p:cNvPr id="661" name="Google Shape;661;p80"/>
          <p:cNvSpPr txBox="1">
            <a:spLocks noGrp="1"/>
          </p:cNvSpPr>
          <p:nvPr>
            <p:ph type="body" idx="2"/>
          </p:nvPr>
        </p:nvSpPr>
        <p:spPr>
          <a:xfrm>
            <a:off x="-7103" y="126563"/>
            <a:ext cx="216600" cy="1644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700"/>
              </a:spcBef>
              <a:spcAft>
                <a:spcPts val="0"/>
              </a:spcAft>
              <a:buSzPts val="900"/>
              <a:buNone/>
            </a:pPr>
            <a:r>
              <a:rPr lang="fr"/>
              <a:t>TRI</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81"/>
          <p:cNvSpPr txBox="1">
            <a:spLocks noGrp="1"/>
          </p:cNvSpPr>
          <p:nvPr>
            <p:ph type="title"/>
          </p:nvPr>
        </p:nvSpPr>
        <p:spPr>
          <a:xfrm>
            <a:off x="235323" y="70183"/>
            <a:ext cx="4471800" cy="2235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SzPts val="2600"/>
              <a:buNone/>
            </a:pPr>
            <a:r>
              <a:rPr lang="fr"/>
              <a:t>SXX (Name) : Synthèse </a:t>
            </a:r>
            <a:endParaRPr/>
          </a:p>
        </p:txBody>
      </p:sp>
      <p:sp>
        <p:nvSpPr>
          <p:cNvPr id="668" name="Google Shape;668;p81"/>
          <p:cNvSpPr txBox="1">
            <a:spLocks noGrp="1"/>
          </p:cNvSpPr>
          <p:nvPr>
            <p:ph type="body" idx="2"/>
          </p:nvPr>
        </p:nvSpPr>
        <p:spPr>
          <a:xfrm>
            <a:off x="-7103" y="126563"/>
            <a:ext cx="216600" cy="1644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700"/>
              </a:spcBef>
              <a:spcAft>
                <a:spcPts val="0"/>
              </a:spcAft>
              <a:buSzPts val="900"/>
              <a:buNone/>
            </a:pPr>
            <a:r>
              <a:rPr lang="fr"/>
              <a:t>TRI</a:t>
            </a:r>
            <a:endParaRPr/>
          </a:p>
        </p:txBody>
      </p:sp>
      <p:sp>
        <p:nvSpPr>
          <p:cNvPr id="669" name="Google Shape;669;p81"/>
          <p:cNvSpPr txBox="1"/>
          <p:nvPr/>
        </p:nvSpPr>
        <p:spPr>
          <a:xfrm>
            <a:off x="394420" y="650571"/>
            <a:ext cx="4153200" cy="25182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Image du système</a:t>
            </a:r>
            <a:endParaRPr sz="1000" b="0" i="1" u="none" strike="noStrike" cap="none">
              <a:solidFill>
                <a:srgbClr val="000000"/>
              </a:solidFill>
              <a:latin typeface="Corbel"/>
              <a:ea typeface="Corbel"/>
              <a:cs typeface="Corbel"/>
              <a:sym typeface="Corbel"/>
            </a:endParaRPr>
          </a:p>
        </p:txBody>
      </p:sp>
      <p:sp>
        <p:nvSpPr>
          <p:cNvPr id="670" name="Google Shape;670;p81"/>
          <p:cNvSpPr txBox="1"/>
          <p:nvPr/>
        </p:nvSpPr>
        <p:spPr>
          <a:xfrm>
            <a:off x="4630625" y="2198400"/>
            <a:ext cx="4153200" cy="24945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Une image de simulation du système</a:t>
            </a:r>
            <a:endParaRPr sz="1000" b="0" i="1" u="none" strike="noStrike" cap="none">
              <a:solidFill>
                <a:srgbClr val="000000"/>
              </a:solidFill>
              <a:latin typeface="Corbel"/>
              <a:ea typeface="Corbel"/>
              <a:cs typeface="Corbel"/>
              <a:sym typeface="Corbel"/>
            </a:endParaRPr>
          </a:p>
        </p:txBody>
      </p:sp>
      <p:sp>
        <p:nvSpPr>
          <p:cNvPr id="671" name="Google Shape;671;p81"/>
          <p:cNvSpPr txBox="1"/>
          <p:nvPr/>
        </p:nvSpPr>
        <p:spPr>
          <a:xfrm>
            <a:off x="394420" y="3271313"/>
            <a:ext cx="4153200" cy="14016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Corbel"/>
                <a:ea typeface="Corbel"/>
                <a:cs typeface="Corbel"/>
                <a:sym typeface="Corbel"/>
              </a:rPr>
              <a:t>Reste à faire</a:t>
            </a:r>
            <a:endParaRPr sz="1000" b="1"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l" rtl="0">
              <a:lnSpc>
                <a:spcPct val="100000"/>
              </a:lnSpc>
              <a:spcBef>
                <a:spcPts val="0"/>
              </a:spcBef>
              <a:spcAft>
                <a:spcPts val="0"/>
              </a:spcAft>
              <a:buNone/>
            </a:pPr>
            <a:endParaRPr sz="1000" b="0" i="0" u="none" strike="noStrike" cap="none">
              <a:solidFill>
                <a:srgbClr val="000000"/>
              </a:solidFill>
              <a:latin typeface="Corbel"/>
              <a:ea typeface="Corbel"/>
              <a:cs typeface="Corbel"/>
              <a:sym typeface="Corbe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p:txBody>
      </p:sp>
      <p:graphicFrame>
        <p:nvGraphicFramePr>
          <p:cNvPr id="672" name="Google Shape;672;p81"/>
          <p:cNvGraphicFramePr/>
          <p:nvPr/>
        </p:nvGraphicFramePr>
        <p:xfrm>
          <a:off x="4630634" y="650571"/>
          <a:ext cx="4153350" cy="1547820"/>
        </p:xfrm>
        <a:graphic>
          <a:graphicData uri="http://schemas.openxmlformats.org/drawingml/2006/table">
            <a:tbl>
              <a:tblPr>
                <a:noFill/>
                <a:tableStyleId>{E675F343-5956-4328-A885-76DE80CEA503}</a:tableStyleId>
              </a:tblPr>
              <a:tblGrid>
                <a:gridCol w="1842225">
                  <a:extLst>
                    <a:ext uri="{9D8B030D-6E8A-4147-A177-3AD203B41FA5}">
                      <a16:colId xmlns:a16="http://schemas.microsoft.com/office/drawing/2014/main" val="20000"/>
                    </a:ext>
                  </a:extLst>
                </a:gridCol>
                <a:gridCol w="2311125">
                  <a:extLst>
                    <a:ext uri="{9D8B030D-6E8A-4147-A177-3AD203B41FA5}">
                      <a16:colId xmlns:a16="http://schemas.microsoft.com/office/drawing/2014/main" val="20001"/>
                    </a:ext>
                  </a:extLst>
                </a:gridCol>
              </a:tblGrid>
              <a:tr h="231650">
                <a:tc gridSpan="2">
                  <a:txBody>
                    <a:bodyPr/>
                    <a:lstStyle/>
                    <a:p>
                      <a:pPr marL="0" marR="0" lvl="0" indent="0" algn="ctr" rtl="0">
                        <a:lnSpc>
                          <a:spcPct val="100000"/>
                        </a:lnSpc>
                        <a:spcBef>
                          <a:spcPts val="0"/>
                        </a:spcBef>
                        <a:spcAft>
                          <a:spcPts val="0"/>
                        </a:spcAft>
                        <a:buClr>
                          <a:srgbClr val="000000"/>
                        </a:buClr>
                        <a:buSzPts val="900"/>
                        <a:buFont typeface="Arial"/>
                        <a:buNone/>
                      </a:pPr>
                      <a:r>
                        <a:rPr lang="fr" sz="900" b="1" u="none" strike="noStrike" cap="none">
                          <a:solidFill>
                            <a:srgbClr val="FFFFFF"/>
                          </a:solidFill>
                          <a:latin typeface="Corbel"/>
                          <a:ea typeface="Corbel"/>
                          <a:cs typeface="Corbel"/>
                          <a:sym typeface="Corbel"/>
                        </a:rPr>
                        <a:t>S24</a:t>
                      </a:r>
                      <a:endParaRPr sz="900" b="1" u="none" strike="noStrike" cap="none">
                        <a:solidFill>
                          <a:srgbClr val="FFFFFF"/>
                        </a:solidFill>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hMerge="1">
                  <a:txBody>
                    <a:bodyPr/>
                    <a:lstStyle/>
                    <a:p>
                      <a:endParaRPr lang="fr-FR"/>
                    </a:p>
                  </a:txBody>
                  <a:tcPr/>
                </a:tc>
                <a:extLst>
                  <a:ext uri="{0D108BD9-81ED-4DB2-BD59-A6C34878D82A}">
                    <a16:rowId xmlns:a16="http://schemas.microsoft.com/office/drawing/2014/main" val="10000"/>
                  </a:ext>
                </a:extLst>
              </a:tr>
              <a:tr h="231650">
                <a:tc>
                  <a:txBody>
                    <a:bodyPr/>
                    <a:lstStyle/>
                    <a:p>
                      <a:pPr marL="0" marR="0" lvl="0" indent="0" algn="l" rtl="0">
                        <a:lnSpc>
                          <a:spcPct val="100000"/>
                        </a:lnSpc>
                        <a:spcBef>
                          <a:spcPts val="0"/>
                        </a:spcBef>
                        <a:spcAft>
                          <a:spcPts val="0"/>
                        </a:spcAft>
                        <a:buClr>
                          <a:srgbClr val="000000"/>
                        </a:buClr>
                        <a:buSzPts val="900"/>
                        <a:buFont typeface="Arial"/>
                        <a:buNone/>
                      </a:pPr>
                      <a:r>
                        <a:rPr lang="fr" sz="900">
                          <a:latin typeface="Corbel"/>
                          <a:ea typeface="Corbel"/>
                          <a:cs typeface="Corbel"/>
                          <a:sym typeface="Corbel"/>
                        </a:rPr>
                        <a:t>Matériau</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65850">
                <a:tc>
                  <a:txBody>
                    <a:bodyPr/>
                    <a:lstStyle/>
                    <a:p>
                      <a:pPr marL="0" marR="0" lvl="0" indent="0" algn="l" rtl="0">
                        <a:lnSpc>
                          <a:spcPct val="100000"/>
                        </a:lnSpc>
                        <a:spcBef>
                          <a:spcPts val="0"/>
                        </a:spcBef>
                        <a:spcAft>
                          <a:spcPts val="0"/>
                        </a:spcAft>
                        <a:buClr>
                          <a:srgbClr val="000000"/>
                        </a:buClr>
                        <a:buSzPts val="900"/>
                        <a:buFont typeface="Arial"/>
                        <a:buNone/>
                      </a:pPr>
                      <a:r>
                        <a:rPr lang="fr" sz="900" u="none" strike="noStrike" cap="none">
                          <a:latin typeface="Corbel"/>
                          <a:ea typeface="Corbel"/>
                          <a:cs typeface="Corbel"/>
                          <a:sym typeface="Corbel"/>
                        </a:rPr>
                        <a:t>Achat/Production? ( + Prix ou Process)</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231650">
                <a:tc>
                  <a:txBody>
                    <a:bodyPr/>
                    <a:lstStyle/>
                    <a:p>
                      <a:pPr marL="0" marR="0" lvl="0" indent="0" algn="l" rtl="0">
                        <a:lnSpc>
                          <a:spcPct val="100000"/>
                        </a:lnSpc>
                        <a:spcBef>
                          <a:spcPts val="0"/>
                        </a:spcBef>
                        <a:spcAft>
                          <a:spcPts val="0"/>
                        </a:spcAft>
                        <a:buClr>
                          <a:srgbClr val="000000"/>
                        </a:buClr>
                        <a:buSzPts val="900"/>
                        <a:buFont typeface="Arial"/>
                        <a:buNone/>
                      </a:pPr>
                      <a:r>
                        <a:rPr lang="fr" sz="900" u="none" strike="noStrike" cap="none">
                          <a:latin typeface="Corbel"/>
                          <a:ea typeface="Corbel"/>
                          <a:cs typeface="Corbel"/>
                          <a:sym typeface="Corbel"/>
                        </a:rPr>
                        <a:t>Fournisseur/Partenaire</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231650">
                <a:tc>
                  <a:txBody>
                    <a:bodyPr/>
                    <a:lstStyle/>
                    <a:p>
                      <a:pPr marL="0" marR="0" lvl="0" indent="0" algn="l" rtl="0">
                        <a:lnSpc>
                          <a:spcPct val="100000"/>
                        </a:lnSpc>
                        <a:spcBef>
                          <a:spcPts val="0"/>
                        </a:spcBef>
                        <a:spcAft>
                          <a:spcPts val="0"/>
                        </a:spcAft>
                        <a:buNone/>
                      </a:pPr>
                      <a:r>
                        <a:rPr lang="fr" sz="900">
                          <a:latin typeface="Corbel"/>
                          <a:ea typeface="Corbel"/>
                          <a:cs typeface="Corbel"/>
                          <a:sym typeface="Corbel"/>
                        </a:rPr>
                        <a:t>Masse</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231650">
                <a:tc>
                  <a:txBody>
                    <a:bodyPr/>
                    <a:lstStyle/>
                    <a:p>
                      <a:pPr marL="0" marR="0" lvl="0" indent="0" algn="l" rtl="0">
                        <a:lnSpc>
                          <a:spcPct val="100000"/>
                        </a:lnSpc>
                        <a:spcBef>
                          <a:spcPts val="0"/>
                        </a:spcBef>
                        <a:spcAft>
                          <a:spcPts val="0"/>
                        </a:spcAft>
                        <a:buNone/>
                      </a:pPr>
                      <a:r>
                        <a:rPr lang="fr" sz="900">
                          <a:latin typeface="Corbel"/>
                          <a:ea typeface="Corbel"/>
                          <a:cs typeface="Corbel"/>
                          <a:sym typeface="Corbel"/>
                        </a:rPr>
                        <a:t>Quantité</a:t>
                      </a:r>
                      <a:endParaRPr sz="900">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673" name="Google Shape;673;p81"/>
          <p:cNvSpPr/>
          <p:nvPr/>
        </p:nvSpPr>
        <p:spPr>
          <a:xfrm>
            <a:off x="8662741" y="1"/>
            <a:ext cx="481200" cy="548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700"/>
              <a:buFont typeface="Arial"/>
              <a:buNone/>
            </a:pPr>
            <a:r>
              <a:rPr lang="fr" sz="700" b="0" i="0" u="none" strike="noStrike" cap="none">
                <a:solidFill>
                  <a:srgbClr val="000000"/>
                </a:solidFill>
                <a:latin typeface="Arial"/>
                <a:ea typeface="Arial"/>
                <a:cs typeface="Arial"/>
                <a:sym typeface="Arial"/>
              </a:rPr>
              <a:t>Photo</a:t>
            </a:r>
            <a:endParaRPr sz="700" b="0" i="0" u="none" strike="noStrike" cap="none">
              <a:solidFill>
                <a:srgbClr val="000000"/>
              </a:solidFill>
              <a:latin typeface="Arial"/>
              <a:ea typeface="Arial"/>
              <a:cs typeface="Arial"/>
              <a:sym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pic>
        <p:nvPicPr>
          <p:cNvPr id="678" name="Google Shape;678;p82"/>
          <p:cNvPicPr preferRelativeResize="0"/>
          <p:nvPr/>
        </p:nvPicPr>
        <p:blipFill rotWithShape="1">
          <a:blip r:embed="rId3">
            <a:alphaModFix/>
          </a:blip>
          <a:srcRect t="7095" b="7104"/>
          <a:stretch/>
        </p:blipFill>
        <p:spPr>
          <a:xfrm>
            <a:off x="-1" y="-43498"/>
            <a:ext cx="9144006" cy="5230496"/>
          </a:xfrm>
          <a:prstGeom prst="rect">
            <a:avLst/>
          </a:prstGeom>
          <a:noFill/>
          <a:ln>
            <a:noFill/>
          </a:ln>
        </p:spPr>
      </p:pic>
      <p:sp>
        <p:nvSpPr>
          <p:cNvPr id="679" name="Google Shape;679;p82"/>
          <p:cNvSpPr txBox="1"/>
          <p:nvPr/>
        </p:nvSpPr>
        <p:spPr>
          <a:xfrm>
            <a:off x="0" y="738992"/>
            <a:ext cx="5254500" cy="1109400"/>
          </a:xfrm>
          <a:prstGeom prst="rect">
            <a:avLst/>
          </a:prstGeom>
          <a:solidFill>
            <a:srgbClr val="FF0000">
              <a:alpha val="58430"/>
            </a:srgbClr>
          </a:solidFill>
          <a:ln>
            <a:noFill/>
          </a:ln>
        </p:spPr>
        <p:txBody>
          <a:bodyPr spcFirstLastPara="1" wrap="square" lIns="48975" tIns="24475" rIns="48975" bIns="24475" anchor="t" anchorCtr="0">
            <a:noAutofit/>
          </a:bodyPr>
          <a:lstStyle/>
          <a:p>
            <a:pPr marL="0" marR="0" lvl="0" indent="0" algn="l" rtl="0">
              <a:lnSpc>
                <a:spcPct val="100000"/>
              </a:lnSpc>
              <a:spcBef>
                <a:spcPts val="0"/>
              </a:spcBef>
              <a:spcAft>
                <a:spcPts val="0"/>
              </a:spcAft>
              <a:buClr>
                <a:srgbClr val="000000"/>
              </a:buClr>
              <a:buSzPts val="6200"/>
              <a:buFont typeface="Arial"/>
              <a:buNone/>
            </a:pPr>
            <a:r>
              <a:rPr lang="fr" sz="6200" b="1">
                <a:solidFill>
                  <a:schemeClr val="lt1"/>
                </a:solidFill>
                <a:latin typeface="Calibri"/>
                <a:ea typeface="Calibri"/>
                <a:cs typeface="Calibri"/>
                <a:sym typeface="Calibri"/>
              </a:rPr>
              <a:t>S3 CHAIPE</a:t>
            </a:r>
            <a:endParaRPr sz="6200" b="1">
              <a:solidFill>
                <a:schemeClr val="lt1"/>
              </a:solidFill>
              <a:latin typeface="Calibri"/>
              <a:ea typeface="Calibri"/>
              <a:cs typeface="Calibri"/>
              <a:sym typeface="Calibri"/>
            </a:endParaRPr>
          </a:p>
        </p:txBody>
      </p:sp>
      <p:sp>
        <p:nvSpPr>
          <p:cNvPr id="680" name="Google Shape;680;p82"/>
          <p:cNvSpPr txBox="1">
            <a:spLocks noGrp="1"/>
          </p:cNvSpPr>
          <p:nvPr>
            <p:ph type="sldNum" idx="12"/>
          </p:nvPr>
        </p:nvSpPr>
        <p:spPr>
          <a:xfrm>
            <a:off x="4583991" y="2544563"/>
            <a:ext cx="294000" cy="210900"/>
          </a:xfrm>
          <a:prstGeom prst="rect">
            <a:avLst/>
          </a:prstGeom>
          <a:noFill/>
          <a:ln>
            <a:noFill/>
          </a:ln>
        </p:spPr>
        <p:txBody>
          <a:bodyPr spcFirstLastPara="1" wrap="square" lIns="83800" tIns="41900" rIns="83800" bIns="41900" anchor="t" anchorCtr="0">
            <a:noAutofit/>
          </a:bodyPr>
          <a:lstStyle/>
          <a:p>
            <a:pPr marL="0" lvl="0" indent="0" algn="r" rtl="0">
              <a:spcBef>
                <a:spcPts val="0"/>
              </a:spcBef>
              <a:spcAft>
                <a:spcPts val="0"/>
              </a:spcAft>
              <a:buNone/>
            </a:pPr>
            <a:fld id="{00000000-1234-1234-1234-123412341234}" type="slidenum">
              <a:rPr lang="fr"/>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352"/>
        <p:cNvGrpSpPr/>
        <p:nvPr/>
      </p:nvGrpSpPr>
      <p:grpSpPr>
        <a:xfrm>
          <a:off x="0" y="0"/>
          <a:ext cx="0" cy="0"/>
          <a:chOff x="0" y="0"/>
          <a:chExt cx="0" cy="0"/>
        </a:xfrm>
      </p:grpSpPr>
      <p:sp>
        <p:nvSpPr>
          <p:cNvPr id="353" name="Google Shape;353;p51"/>
          <p:cNvSpPr txBox="1">
            <a:spLocks noGrp="1"/>
          </p:cNvSpPr>
          <p:nvPr>
            <p:ph type="title"/>
          </p:nvPr>
        </p:nvSpPr>
        <p:spPr>
          <a:xfrm>
            <a:off x="439270" y="131007"/>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a:t>Suspension system</a:t>
            </a:r>
            <a:endParaRPr/>
          </a:p>
        </p:txBody>
      </p:sp>
      <p:sp>
        <p:nvSpPr>
          <p:cNvPr id="354" name="Google Shape;354;p51"/>
          <p:cNvSpPr txBox="1">
            <a:spLocks noGrp="1"/>
          </p:cNvSpPr>
          <p:nvPr>
            <p:ph type="body" idx="1"/>
          </p:nvPr>
        </p:nvSpPr>
        <p:spPr>
          <a:xfrm>
            <a:off x="315794" y="829756"/>
            <a:ext cx="8545200" cy="3758400"/>
          </a:xfrm>
          <a:prstGeom prst="rect">
            <a:avLst/>
          </a:prstGeom>
        </p:spPr>
        <p:txBody>
          <a:bodyPr spcFirstLastPara="1" wrap="square" lIns="48975" tIns="24475" rIns="48975" bIns="24475" anchor="t" anchorCtr="0">
            <a:noAutofit/>
          </a:bodyPr>
          <a:lstStyle/>
          <a:p>
            <a:pPr marL="457200" lvl="0" indent="-292100" algn="l" rtl="0">
              <a:spcBef>
                <a:spcPts val="700"/>
              </a:spcBef>
              <a:spcAft>
                <a:spcPts val="0"/>
              </a:spcAft>
              <a:buSzPts val="1000"/>
              <a:buChar char="●"/>
            </a:pPr>
            <a:r>
              <a:rPr lang="fr" dirty="0"/>
              <a:t>Double wishbone suspension system, carbon-fibre polymer</a:t>
            </a:r>
            <a:endParaRPr dirty="0"/>
          </a:p>
          <a:p>
            <a:pPr marL="457200" lvl="0" indent="-292100" algn="l" rtl="0">
              <a:spcBef>
                <a:spcPts val="0"/>
              </a:spcBef>
              <a:spcAft>
                <a:spcPts val="0"/>
              </a:spcAft>
              <a:buSzPts val="1000"/>
              <a:buChar char="●"/>
            </a:pPr>
            <a:r>
              <a:rPr lang="fr" dirty="0"/>
              <a:t>Parallel steering geometry</a:t>
            </a:r>
            <a:endParaRPr dirty="0"/>
          </a:p>
          <a:p>
            <a:pPr marL="457200" lvl="0" indent="-292100" algn="l" rtl="0">
              <a:spcBef>
                <a:spcPts val="0"/>
              </a:spcBef>
              <a:spcAft>
                <a:spcPts val="0"/>
              </a:spcAft>
              <a:buSzPts val="1000"/>
              <a:buChar char="●"/>
            </a:pPr>
            <a:r>
              <a:rPr lang="fr" dirty="0">
                <a:solidFill>
                  <a:srgbClr val="FF0000"/>
                </a:solidFill>
              </a:rPr>
              <a:t>Continental C19 R13 tires</a:t>
            </a:r>
            <a:endParaRPr dirty="0">
              <a:solidFill>
                <a:srgbClr val="FF0000"/>
              </a:solidFill>
            </a:endParaRPr>
          </a:p>
          <a:p>
            <a:pPr marL="457200" lvl="0" indent="-292100" algn="l" rtl="0">
              <a:spcBef>
                <a:spcPts val="0"/>
              </a:spcBef>
              <a:spcAft>
                <a:spcPts val="0"/>
              </a:spcAft>
              <a:buSzPts val="1000"/>
              <a:buChar char="●"/>
            </a:pPr>
            <a:r>
              <a:rPr lang="fr" dirty="0"/>
              <a:t>Front pull rod / rear push rod</a:t>
            </a:r>
            <a:endParaRPr dirty="0"/>
          </a:p>
          <a:p>
            <a:pPr marL="457200" lvl="0" indent="-292100" algn="l" rtl="0">
              <a:spcBef>
                <a:spcPts val="0"/>
              </a:spcBef>
              <a:spcAft>
                <a:spcPts val="0"/>
              </a:spcAft>
              <a:buSzPts val="1000"/>
              <a:buChar char="●"/>
            </a:pPr>
            <a:r>
              <a:rPr lang="fr" dirty="0"/>
              <a:t>Front ARB</a:t>
            </a:r>
            <a:endParaRPr dirty="0"/>
          </a:p>
          <a:p>
            <a:pPr marL="457200" lvl="0" indent="-292100" algn="l" rtl="0">
              <a:spcBef>
                <a:spcPts val="0"/>
              </a:spcBef>
              <a:spcAft>
                <a:spcPts val="0"/>
              </a:spcAft>
              <a:buSzPts val="1000"/>
              <a:buChar char="●"/>
            </a:pPr>
            <a:r>
              <a:rPr lang="fr" dirty="0"/>
              <a:t>Drexler limited slip differential</a:t>
            </a:r>
            <a:endParaRPr dirty="0"/>
          </a:p>
          <a:p>
            <a:pPr marL="457200" lvl="0" indent="-292100" algn="l" rtl="0">
              <a:spcBef>
                <a:spcPts val="0"/>
              </a:spcBef>
              <a:spcAft>
                <a:spcPts val="0"/>
              </a:spcAft>
              <a:buSzPts val="1000"/>
              <a:buChar char="●"/>
            </a:pPr>
            <a:r>
              <a:rPr lang="fr" dirty="0">
                <a:solidFill>
                  <a:srgbClr val="FF0000"/>
                </a:solidFill>
              </a:rPr>
              <a:t>No aerodynamic devices</a:t>
            </a:r>
            <a:endParaRPr dirty="0">
              <a:solidFill>
                <a:srgbClr val="FF0000"/>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83"/>
          <p:cNvSpPr txBox="1">
            <a:spLocks noGrp="1"/>
          </p:cNvSpPr>
          <p:nvPr>
            <p:ph type="title"/>
          </p:nvPr>
        </p:nvSpPr>
        <p:spPr>
          <a:xfrm>
            <a:off x="439270" y="131008"/>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a:t>CHAIPE - Cahier des charges</a:t>
            </a:r>
            <a:endParaRPr/>
          </a:p>
        </p:txBody>
      </p:sp>
      <p:sp>
        <p:nvSpPr>
          <p:cNvPr id="686" name="Google Shape;686;p83"/>
          <p:cNvSpPr txBox="1">
            <a:spLocks noGrp="1"/>
          </p:cNvSpPr>
          <p:nvPr>
            <p:ph type="body" idx="1"/>
          </p:nvPr>
        </p:nvSpPr>
        <p:spPr>
          <a:xfrm>
            <a:off x="315794" y="829756"/>
            <a:ext cx="8545200" cy="3758400"/>
          </a:xfrm>
          <a:prstGeom prst="rect">
            <a:avLst/>
          </a:prstGeom>
        </p:spPr>
        <p:txBody>
          <a:bodyPr spcFirstLastPara="1" wrap="square" lIns="48975" tIns="24475" rIns="48975" bIns="24475" anchor="t" anchorCtr="0">
            <a:noAutofit/>
          </a:bodyPr>
          <a:lstStyle/>
          <a:p>
            <a:pPr marL="0" lvl="0" indent="0" algn="l" rtl="0">
              <a:spcBef>
                <a:spcPts val="800"/>
              </a:spcBef>
              <a:spcAft>
                <a:spcPts val="0"/>
              </a:spcAft>
              <a:buNone/>
            </a:pPr>
            <a:endParaRPr/>
          </a:p>
        </p:txBody>
      </p:sp>
      <p:sp>
        <p:nvSpPr>
          <p:cNvPr id="687" name="Google Shape;687;p83"/>
          <p:cNvSpPr txBox="1">
            <a:spLocks noGrp="1"/>
          </p:cNvSpPr>
          <p:nvPr>
            <p:ph type="body" idx="2"/>
          </p:nvPr>
        </p:nvSpPr>
        <p:spPr>
          <a:xfrm>
            <a:off x="-13259" y="236250"/>
            <a:ext cx="404400" cy="285000"/>
          </a:xfrm>
          <a:prstGeom prst="rect">
            <a:avLst/>
          </a:prstGeom>
        </p:spPr>
        <p:txBody>
          <a:bodyPr spcFirstLastPara="1" wrap="square" lIns="48975" tIns="24475" rIns="48975" bIns="24475" anchor="t" anchorCtr="0">
            <a:spAutoFit/>
          </a:bodyPr>
          <a:lstStyle/>
          <a:p>
            <a:pPr marL="0" lvl="0" indent="0" algn="l" rtl="0">
              <a:spcBef>
                <a:spcPts val="700"/>
              </a:spcBef>
              <a:spcAft>
                <a:spcPts val="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84"/>
          <p:cNvSpPr txBox="1">
            <a:spLocks noGrp="1"/>
          </p:cNvSpPr>
          <p:nvPr>
            <p:ph type="sldNum" idx="12"/>
          </p:nvPr>
        </p:nvSpPr>
        <p:spPr>
          <a:xfrm>
            <a:off x="8786425" y="4869656"/>
            <a:ext cx="357600" cy="273900"/>
          </a:xfrm>
          <a:prstGeom prst="rect">
            <a:avLst/>
          </a:prstGeom>
        </p:spPr>
        <p:txBody>
          <a:bodyPr spcFirstLastPara="1" wrap="square" lIns="48975" tIns="24475" rIns="48975" bIns="2447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fr"/>
              <a:t>51</a:t>
            </a:fld>
            <a:endParaRPr/>
          </a:p>
        </p:txBody>
      </p:sp>
      <p:sp>
        <p:nvSpPr>
          <p:cNvPr id="694" name="Google Shape;694;p84"/>
          <p:cNvSpPr txBox="1">
            <a:spLocks noGrp="1"/>
          </p:cNvSpPr>
          <p:nvPr>
            <p:ph type="title"/>
          </p:nvPr>
        </p:nvSpPr>
        <p:spPr>
          <a:xfrm>
            <a:off x="439270" y="131008"/>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endParaRPr/>
          </a:p>
        </p:txBody>
      </p:sp>
      <p:sp>
        <p:nvSpPr>
          <p:cNvPr id="695" name="Google Shape;695;p84"/>
          <p:cNvSpPr txBox="1">
            <a:spLocks noGrp="1"/>
          </p:cNvSpPr>
          <p:nvPr>
            <p:ph type="body" idx="1"/>
          </p:nvPr>
        </p:nvSpPr>
        <p:spPr>
          <a:xfrm>
            <a:off x="915429" y="953346"/>
            <a:ext cx="3259800" cy="10749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696" name="Google Shape;696;p84"/>
          <p:cNvSpPr txBox="1">
            <a:spLocks noGrp="1"/>
          </p:cNvSpPr>
          <p:nvPr>
            <p:ph type="body" idx="2"/>
          </p:nvPr>
        </p:nvSpPr>
        <p:spPr>
          <a:xfrm>
            <a:off x="915429" y="2777223"/>
            <a:ext cx="7293300" cy="16335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697" name="Google Shape;697;p84"/>
          <p:cNvSpPr txBox="1">
            <a:spLocks noGrp="1"/>
          </p:cNvSpPr>
          <p:nvPr>
            <p:ph type="body" idx="3"/>
          </p:nvPr>
        </p:nvSpPr>
        <p:spPr>
          <a:xfrm>
            <a:off x="4948848" y="953346"/>
            <a:ext cx="3259800" cy="10749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698" name="Google Shape;698;p84"/>
          <p:cNvSpPr txBox="1">
            <a:spLocks noGrp="1"/>
          </p:cNvSpPr>
          <p:nvPr>
            <p:ph type="body" idx="4"/>
          </p:nvPr>
        </p:nvSpPr>
        <p:spPr>
          <a:xfrm>
            <a:off x="-13259" y="236250"/>
            <a:ext cx="404400" cy="146400"/>
          </a:xfrm>
          <a:prstGeom prst="rect">
            <a:avLst/>
          </a:prstGeom>
        </p:spPr>
        <p:txBody>
          <a:bodyPr spcFirstLastPara="1" wrap="square" lIns="48975" tIns="24475" rIns="48975" bIns="24475" anchor="t" anchorCtr="0">
            <a:spAutoFit/>
          </a:bodyPr>
          <a:lstStyle/>
          <a:p>
            <a:pPr marL="0" lvl="0" indent="0" algn="l" rtl="0">
              <a:spcBef>
                <a:spcPts val="70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85"/>
          <p:cNvSpPr txBox="1"/>
          <p:nvPr/>
        </p:nvSpPr>
        <p:spPr>
          <a:xfrm>
            <a:off x="394420" y="642161"/>
            <a:ext cx="5047200" cy="41664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Image</a:t>
            </a:r>
            <a:r>
              <a:rPr lang="fr" sz="1000" i="1">
                <a:latin typeface="Corbel"/>
                <a:ea typeface="Corbel"/>
                <a:cs typeface="Corbel"/>
                <a:sym typeface="Corbel"/>
              </a:rPr>
              <a:t>(s) simulation(s)</a:t>
            </a:r>
            <a:endParaRPr sz="1000" b="0" i="1" u="none" strike="noStrike" cap="none">
              <a:solidFill>
                <a:srgbClr val="000000"/>
              </a:solidFill>
              <a:latin typeface="Corbel"/>
              <a:ea typeface="Corbel"/>
              <a:cs typeface="Corbel"/>
              <a:sym typeface="Corbel"/>
            </a:endParaRPr>
          </a:p>
        </p:txBody>
      </p:sp>
      <p:graphicFrame>
        <p:nvGraphicFramePr>
          <p:cNvPr id="705" name="Google Shape;705;p85"/>
          <p:cNvGraphicFramePr/>
          <p:nvPr/>
        </p:nvGraphicFramePr>
        <p:xfrm>
          <a:off x="5441679" y="642074"/>
          <a:ext cx="3497950" cy="4166575"/>
        </p:xfrm>
        <a:graphic>
          <a:graphicData uri="http://schemas.openxmlformats.org/drawingml/2006/table">
            <a:tbl>
              <a:tblPr>
                <a:noFill/>
                <a:tableStyleId>{E675F343-5956-4328-A885-76DE80CEA503}</a:tableStyleId>
              </a:tblPr>
              <a:tblGrid>
                <a:gridCol w="1551525">
                  <a:extLst>
                    <a:ext uri="{9D8B030D-6E8A-4147-A177-3AD203B41FA5}">
                      <a16:colId xmlns:a16="http://schemas.microsoft.com/office/drawing/2014/main" val="20000"/>
                    </a:ext>
                  </a:extLst>
                </a:gridCol>
                <a:gridCol w="1946425">
                  <a:extLst>
                    <a:ext uri="{9D8B030D-6E8A-4147-A177-3AD203B41FA5}">
                      <a16:colId xmlns:a16="http://schemas.microsoft.com/office/drawing/2014/main" val="20001"/>
                    </a:ext>
                  </a:extLst>
                </a:gridCol>
              </a:tblGrid>
              <a:tr h="428175">
                <a:tc gridSpan="2">
                  <a:txBody>
                    <a:bodyPr/>
                    <a:lstStyle/>
                    <a:p>
                      <a:pPr marL="0" marR="0" lvl="0" indent="0" algn="ctr" rtl="0">
                        <a:lnSpc>
                          <a:spcPct val="100000"/>
                        </a:lnSpc>
                        <a:spcBef>
                          <a:spcPts val="0"/>
                        </a:spcBef>
                        <a:spcAft>
                          <a:spcPts val="0"/>
                        </a:spcAft>
                        <a:buClr>
                          <a:srgbClr val="000000"/>
                        </a:buClr>
                        <a:buSzPts val="1000"/>
                        <a:buFont typeface="Arial"/>
                        <a:buNone/>
                      </a:pPr>
                      <a:r>
                        <a:rPr lang="fr" sz="1000" b="1">
                          <a:solidFill>
                            <a:srgbClr val="FFFFFF"/>
                          </a:solidFill>
                          <a:latin typeface="Corbel"/>
                          <a:ea typeface="Corbel"/>
                          <a:cs typeface="Corbel"/>
                          <a:sym typeface="Corbel"/>
                        </a:rPr>
                        <a:t>SXX: Name</a:t>
                      </a:r>
                      <a:endParaRPr sz="1000" b="1" u="none" strike="noStrike" cap="none">
                        <a:solidFill>
                          <a:srgbClr val="FFFFFF"/>
                        </a:solidFill>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hMerge="1">
                  <a:txBody>
                    <a:bodyPr/>
                    <a:lstStyle/>
                    <a:p>
                      <a:endParaRPr lang="fr-FR"/>
                    </a:p>
                  </a:txBody>
                  <a:tcPr/>
                </a:tc>
                <a:extLst>
                  <a:ext uri="{0D108BD9-81ED-4DB2-BD59-A6C34878D82A}">
                    <a16:rowId xmlns:a16="http://schemas.microsoft.com/office/drawing/2014/main" val="10000"/>
                  </a:ext>
                </a:extLst>
              </a:tr>
              <a:tr h="594525">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Objectif</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800"/>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889575">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Paramètres d’entrée et variables</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fr" sz="800" i="1"/>
                        <a:t>Si simulation éléments finis ajouter:</a:t>
                      </a:r>
                      <a:endParaRPr sz="800" i="1"/>
                    </a:p>
                    <a:p>
                      <a:pPr marL="241300" lvl="0" indent="-165100" algn="l" rtl="0">
                        <a:spcBef>
                          <a:spcPts val="0"/>
                        </a:spcBef>
                        <a:spcAft>
                          <a:spcPts val="0"/>
                        </a:spcAft>
                        <a:buSzPts val="800"/>
                        <a:buChar char="-"/>
                      </a:pPr>
                      <a:r>
                        <a:rPr lang="fr" sz="800" i="1"/>
                        <a:t>Max stress</a:t>
                      </a:r>
                      <a:endParaRPr sz="800" i="1"/>
                    </a:p>
                    <a:p>
                      <a:pPr marL="241300" lvl="0" indent="-165100" algn="l" rtl="0">
                        <a:spcBef>
                          <a:spcPts val="0"/>
                        </a:spcBef>
                        <a:spcAft>
                          <a:spcPts val="0"/>
                        </a:spcAft>
                        <a:buSzPts val="800"/>
                        <a:buChar char="-"/>
                      </a:pPr>
                      <a:r>
                        <a:rPr lang="fr" sz="800" i="1"/>
                        <a:t>Load Cases</a:t>
                      </a:r>
                      <a:endParaRPr sz="800" i="1"/>
                    </a:p>
                    <a:p>
                      <a:pPr marL="241300" lvl="0" indent="-165100" algn="l" rtl="0">
                        <a:spcBef>
                          <a:spcPts val="0"/>
                        </a:spcBef>
                        <a:spcAft>
                          <a:spcPts val="0"/>
                        </a:spcAft>
                        <a:buSzPts val="800"/>
                        <a:buChar char="-"/>
                      </a:pPr>
                      <a:r>
                        <a:rPr lang="fr" sz="800" i="1"/>
                        <a:t>Boundary Conditions</a:t>
                      </a:r>
                      <a:endParaRPr sz="800" i="1"/>
                    </a:p>
                    <a:p>
                      <a:pPr marL="241300" lvl="0" indent="-165100" algn="l" rtl="0">
                        <a:spcBef>
                          <a:spcPts val="0"/>
                        </a:spcBef>
                        <a:spcAft>
                          <a:spcPts val="0"/>
                        </a:spcAft>
                        <a:buSzPts val="800"/>
                        <a:buChar char="-"/>
                      </a:pPr>
                      <a:r>
                        <a:rPr lang="fr" sz="800" i="1"/>
                        <a:t>Safety factor</a:t>
                      </a:r>
                      <a:endParaRPr sz="800" i="1"/>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254300">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Conclusion</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800"/>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706" name="Google Shape;706;p85"/>
          <p:cNvSpPr txBox="1">
            <a:spLocks noGrp="1"/>
          </p:cNvSpPr>
          <p:nvPr>
            <p:ph type="title"/>
          </p:nvPr>
        </p:nvSpPr>
        <p:spPr>
          <a:xfrm>
            <a:off x="235323" y="70183"/>
            <a:ext cx="4471800" cy="2235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SzPts val="2600"/>
              <a:buNone/>
            </a:pPr>
            <a:r>
              <a:rPr lang="fr"/>
              <a:t>SXX (Name) : Simulation / Modèles</a:t>
            </a:r>
            <a:endParaRPr/>
          </a:p>
        </p:txBody>
      </p:sp>
      <p:sp>
        <p:nvSpPr>
          <p:cNvPr id="707" name="Google Shape;707;p85"/>
          <p:cNvSpPr/>
          <p:nvPr/>
        </p:nvSpPr>
        <p:spPr>
          <a:xfrm>
            <a:off x="8662741" y="1"/>
            <a:ext cx="481200" cy="548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700"/>
              <a:buFont typeface="Arial"/>
              <a:buNone/>
            </a:pPr>
            <a:r>
              <a:rPr lang="fr" sz="700" b="0" i="0" u="none" strike="noStrike" cap="none">
                <a:solidFill>
                  <a:srgbClr val="000000"/>
                </a:solidFill>
                <a:latin typeface="Arial"/>
                <a:ea typeface="Arial"/>
                <a:cs typeface="Arial"/>
                <a:sym typeface="Arial"/>
              </a:rPr>
              <a:t>Photo</a:t>
            </a:r>
            <a:endParaRPr sz="700" b="0" i="0" u="none" strike="noStrike" cap="none">
              <a:solidFill>
                <a:srgbClr val="000000"/>
              </a:solidFill>
              <a:latin typeface="Arial"/>
              <a:ea typeface="Arial"/>
              <a:cs typeface="Arial"/>
              <a:sym typeface="Arial"/>
            </a:endParaRPr>
          </a:p>
        </p:txBody>
      </p:sp>
      <p:sp>
        <p:nvSpPr>
          <p:cNvPr id="708" name="Google Shape;708;p85"/>
          <p:cNvSpPr txBox="1">
            <a:spLocks noGrp="1"/>
          </p:cNvSpPr>
          <p:nvPr>
            <p:ph type="body" idx="2"/>
          </p:nvPr>
        </p:nvSpPr>
        <p:spPr>
          <a:xfrm>
            <a:off x="-7103" y="126563"/>
            <a:ext cx="216600" cy="1644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700"/>
              </a:spcBef>
              <a:spcAft>
                <a:spcPts val="0"/>
              </a:spcAft>
              <a:buSzPts val="900"/>
              <a:buNone/>
            </a:pPr>
            <a:r>
              <a:rPr lang="fr"/>
              <a:t>TRI</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86"/>
          <p:cNvSpPr txBox="1">
            <a:spLocks noGrp="1"/>
          </p:cNvSpPr>
          <p:nvPr>
            <p:ph type="title"/>
          </p:nvPr>
        </p:nvSpPr>
        <p:spPr>
          <a:xfrm>
            <a:off x="235323" y="70183"/>
            <a:ext cx="4471800" cy="2235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SzPts val="2600"/>
              <a:buNone/>
            </a:pPr>
            <a:r>
              <a:rPr lang="fr"/>
              <a:t>SXX (Name) : Synthèse </a:t>
            </a:r>
            <a:endParaRPr/>
          </a:p>
        </p:txBody>
      </p:sp>
      <p:sp>
        <p:nvSpPr>
          <p:cNvPr id="715" name="Google Shape;715;p86"/>
          <p:cNvSpPr txBox="1">
            <a:spLocks noGrp="1"/>
          </p:cNvSpPr>
          <p:nvPr>
            <p:ph type="body" idx="2"/>
          </p:nvPr>
        </p:nvSpPr>
        <p:spPr>
          <a:xfrm>
            <a:off x="-7103" y="126563"/>
            <a:ext cx="216600" cy="1644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700"/>
              </a:spcBef>
              <a:spcAft>
                <a:spcPts val="0"/>
              </a:spcAft>
              <a:buSzPts val="900"/>
              <a:buNone/>
            </a:pPr>
            <a:r>
              <a:rPr lang="fr"/>
              <a:t>TRI</a:t>
            </a:r>
            <a:endParaRPr/>
          </a:p>
        </p:txBody>
      </p:sp>
      <p:sp>
        <p:nvSpPr>
          <p:cNvPr id="716" name="Google Shape;716;p86"/>
          <p:cNvSpPr txBox="1"/>
          <p:nvPr/>
        </p:nvSpPr>
        <p:spPr>
          <a:xfrm>
            <a:off x="394420" y="650571"/>
            <a:ext cx="4153200" cy="25182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Image du système</a:t>
            </a:r>
            <a:endParaRPr sz="1000" b="0" i="1" u="none" strike="noStrike" cap="none">
              <a:solidFill>
                <a:srgbClr val="000000"/>
              </a:solidFill>
              <a:latin typeface="Corbel"/>
              <a:ea typeface="Corbel"/>
              <a:cs typeface="Corbel"/>
              <a:sym typeface="Corbel"/>
            </a:endParaRPr>
          </a:p>
        </p:txBody>
      </p:sp>
      <p:sp>
        <p:nvSpPr>
          <p:cNvPr id="717" name="Google Shape;717;p86"/>
          <p:cNvSpPr txBox="1"/>
          <p:nvPr/>
        </p:nvSpPr>
        <p:spPr>
          <a:xfrm>
            <a:off x="4630625" y="2198400"/>
            <a:ext cx="4153200" cy="24945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Une image de simulation du système</a:t>
            </a:r>
            <a:endParaRPr sz="1000" b="0" i="1" u="none" strike="noStrike" cap="none">
              <a:solidFill>
                <a:srgbClr val="000000"/>
              </a:solidFill>
              <a:latin typeface="Corbel"/>
              <a:ea typeface="Corbel"/>
              <a:cs typeface="Corbel"/>
              <a:sym typeface="Corbel"/>
            </a:endParaRPr>
          </a:p>
        </p:txBody>
      </p:sp>
      <p:sp>
        <p:nvSpPr>
          <p:cNvPr id="718" name="Google Shape;718;p86"/>
          <p:cNvSpPr txBox="1"/>
          <p:nvPr/>
        </p:nvSpPr>
        <p:spPr>
          <a:xfrm>
            <a:off x="394420" y="3271313"/>
            <a:ext cx="4153200" cy="14016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Corbel"/>
                <a:ea typeface="Corbel"/>
                <a:cs typeface="Corbel"/>
                <a:sym typeface="Corbel"/>
              </a:rPr>
              <a:t>Reste à faire</a:t>
            </a:r>
            <a:endParaRPr sz="1000" b="1"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l" rtl="0">
              <a:lnSpc>
                <a:spcPct val="100000"/>
              </a:lnSpc>
              <a:spcBef>
                <a:spcPts val="0"/>
              </a:spcBef>
              <a:spcAft>
                <a:spcPts val="0"/>
              </a:spcAft>
              <a:buNone/>
            </a:pPr>
            <a:endParaRPr sz="1000" b="0" i="0" u="none" strike="noStrike" cap="none">
              <a:solidFill>
                <a:srgbClr val="000000"/>
              </a:solidFill>
              <a:latin typeface="Corbel"/>
              <a:ea typeface="Corbel"/>
              <a:cs typeface="Corbel"/>
              <a:sym typeface="Corbe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p:txBody>
      </p:sp>
      <p:graphicFrame>
        <p:nvGraphicFramePr>
          <p:cNvPr id="719" name="Google Shape;719;p86"/>
          <p:cNvGraphicFramePr/>
          <p:nvPr/>
        </p:nvGraphicFramePr>
        <p:xfrm>
          <a:off x="4630634" y="650571"/>
          <a:ext cx="4153350" cy="1547820"/>
        </p:xfrm>
        <a:graphic>
          <a:graphicData uri="http://schemas.openxmlformats.org/drawingml/2006/table">
            <a:tbl>
              <a:tblPr>
                <a:noFill/>
                <a:tableStyleId>{E675F343-5956-4328-A885-76DE80CEA503}</a:tableStyleId>
              </a:tblPr>
              <a:tblGrid>
                <a:gridCol w="1842225">
                  <a:extLst>
                    <a:ext uri="{9D8B030D-6E8A-4147-A177-3AD203B41FA5}">
                      <a16:colId xmlns:a16="http://schemas.microsoft.com/office/drawing/2014/main" val="20000"/>
                    </a:ext>
                  </a:extLst>
                </a:gridCol>
                <a:gridCol w="2311125">
                  <a:extLst>
                    <a:ext uri="{9D8B030D-6E8A-4147-A177-3AD203B41FA5}">
                      <a16:colId xmlns:a16="http://schemas.microsoft.com/office/drawing/2014/main" val="20001"/>
                    </a:ext>
                  </a:extLst>
                </a:gridCol>
              </a:tblGrid>
              <a:tr h="231650">
                <a:tc gridSpan="2">
                  <a:txBody>
                    <a:bodyPr/>
                    <a:lstStyle/>
                    <a:p>
                      <a:pPr marL="0" marR="0" lvl="0" indent="0" algn="ctr" rtl="0">
                        <a:lnSpc>
                          <a:spcPct val="100000"/>
                        </a:lnSpc>
                        <a:spcBef>
                          <a:spcPts val="0"/>
                        </a:spcBef>
                        <a:spcAft>
                          <a:spcPts val="0"/>
                        </a:spcAft>
                        <a:buClr>
                          <a:srgbClr val="000000"/>
                        </a:buClr>
                        <a:buSzPts val="900"/>
                        <a:buFont typeface="Arial"/>
                        <a:buNone/>
                      </a:pPr>
                      <a:r>
                        <a:rPr lang="fr" sz="900" b="1" u="none" strike="noStrike" cap="none">
                          <a:solidFill>
                            <a:srgbClr val="FFFFFF"/>
                          </a:solidFill>
                          <a:latin typeface="Corbel"/>
                          <a:ea typeface="Corbel"/>
                          <a:cs typeface="Corbel"/>
                          <a:sym typeface="Corbel"/>
                        </a:rPr>
                        <a:t>S24</a:t>
                      </a:r>
                      <a:endParaRPr sz="900" b="1" u="none" strike="noStrike" cap="none">
                        <a:solidFill>
                          <a:srgbClr val="FFFFFF"/>
                        </a:solidFill>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hMerge="1">
                  <a:txBody>
                    <a:bodyPr/>
                    <a:lstStyle/>
                    <a:p>
                      <a:endParaRPr lang="fr-FR"/>
                    </a:p>
                  </a:txBody>
                  <a:tcPr/>
                </a:tc>
                <a:extLst>
                  <a:ext uri="{0D108BD9-81ED-4DB2-BD59-A6C34878D82A}">
                    <a16:rowId xmlns:a16="http://schemas.microsoft.com/office/drawing/2014/main" val="10000"/>
                  </a:ext>
                </a:extLst>
              </a:tr>
              <a:tr h="231650">
                <a:tc>
                  <a:txBody>
                    <a:bodyPr/>
                    <a:lstStyle/>
                    <a:p>
                      <a:pPr marL="0" marR="0" lvl="0" indent="0" algn="l" rtl="0">
                        <a:lnSpc>
                          <a:spcPct val="100000"/>
                        </a:lnSpc>
                        <a:spcBef>
                          <a:spcPts val="0"/>
                        </a:spcBef>
                        <a:spcAft>
                          <a:spcPts val="0"/>
                        </a:spcAft>
                        <a:buClr>
                          <a:srgbClr val="000000"/>
                        </a:buClr>
                        <a:buSzPts val="900"/>
                        <a:buFont typeface="Arial"/>
                        <a:buNone/>
                      </a:pPr>
                      <a:r>
                        <a:rPr lang="fr" sz="900">
                          <a:latin typeface="Corbel"/>
                          <a:ea typeface="Corbel"/>
                          <a:cs typeface="Corbel"/>
                          <a:sym typeface="Corbel"/>
                        </a:rPr>
                        <a:t>Matériau</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65850">
                <a:tc>
                  <a:txBody>
                    <a:bodyPr/>
                    <a:lstStyle/>
                    <a:p>
                      <a:pPr marL="0" marR="0" lvl="0" indent="0" algn="l" rtl="0">
                        <a:lnSpc>
                          <a:spcPct val="100000"/>
                        </a:lnSpc>
                        <a:spcBef>
                          <a:spcPts val="0"/>
                        </a:spcBef>
                        <a:spcAft>
                          <a:spcPts val="0"/>
                        </a:spcAft>
                        <a:buClr>
                          <a:srgbClr val="000000"/>
                        </a:buClr>
                        <a:buSzPts val="900"/>
                        <a:buFont typeface="Arial"/>
                        <a:buNone/>
                      </a:pPr>
                      <a:r>
                        <a:rPr lang="fr" sz="900" u="none" strike="noStrike" cap="none">
                          <a:latin typeface="Corbel"/>
                          <a:ea typeface="Corbel"/>
                          <a:cs typeface="Corbel"/>
                          <a:sym typeface="Corbel"/>
                        </a:rPr>
                        <a:t>Achat/Production? ( + Prix ou Process)</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231650">
                <a:tc>
                  <a:txBody>
                    <a:bodyPr/>
                    <a:lstStyle/>
                    <a:p>
                      <a:pPr marL="0" marR="0" lvl="0" indent="0" algn="l" rtl="0">
                        <a:lnSpc>
                          <a:spcPct val="100000"/>
                        </a:lnSpc>
                        <a:spcBef>
                          <a:spcPts val="0"/>
                        </a:spcBef>
                        <a:spcAft>
                          <a:spcPts val="0"/>
                        </a:spcAft>
                        <a:buClr>
                          <a:srgbClr val="000000"/>
                        </a:buClr>
                        <a:buSzPts val="900"/>
                        <a:buFont typeface="Arial"/>
                        <a:buNone/>
                      </a:pPr>
                      <a:r>
                        <a:rPr lang="fr" sz="900" u="none" strike="noStrike" cap="none">
                          <a:latin typeface="Corbel"/>
                          <a:ea typeface="Corbel"/>
                          <a:cs typeface="Corbel"/>
                          <a:sym typeface="Corbel"/>
                        </a:rPr>
                        <a:t>Fournisseur/Partenaire</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231650">
                <a:tc>
                  <a:txBody>
                    <a:bodyPr/>
                    <a:lstStyle/>
                    <a:p>
                      <a:pPr marL="0" marR="0" lvl="0" indent="0" algn="l" rtl="0">
                        <a:lnSpc>
                          <a:spcPct val="100000"/>
                        </a:lnSpc>
                        <a:spcBef>
                          <a:spcPts val="0"/>
                        </a:spcBef>
                        <a:spcAft>
                          <a:spcPts val="0"/>
                        </a:spcAft>
                        <a:buNone/>
                      </a:pPr>
                      <a:r>
                        <a:rPr lang="fr" sz="900">
                          <a:latin typeface="Corbel"/>
                          <a:ea typeface="Corbel"/>
                          <a:cs typeface="Corbel"/>
                          <a:sym typeface="Corbel"/>
                        </a:rPr>
                        <a:t>Masse</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231650">
                <a:tc>
                  <a:txBody>
                    <a:bodyPr/>
                    <a:lstStyle/>
                    <a:p>
                      <a:pPr marL="0" marR="0" lvl="0" indent="0" algn="l" rtl="0">
                        <a:lnSpc>
                          <a:spcPct val="100000"/>
                        </a:lnSpc>
                        <a:spcBef>
                          <a:spcPts val="0"/>
                        </a:spcBef>
                        <a:spcAft>
                          <a:spcPts val="0"/>
                        </a:spcAft>
                        <a:buNone/>
                      </a:pPr>
                      <a:r>
                        <a:rPr lang="fr" sz="900">
                          <a:latin typeface="Corbel"/>
                          <a:ea typeface="Corbel"/>
                          <a:cs typeface="Corbel"/>
                          <a:sym typeface="Corbel"/>
                        </a:rPr>
                        <a:t>Quantité</a:t>
                      </a:r>
                      <a:endParaRPr sz="900">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720" name="Google Shape;720;p86"/>
          <p:cNvSpPr/>
          <p:nvPr/>
        </p:nvSpPr>
        <p:spPr>
          <a:xfrm>
            <a:off x="8662741" y="1"/>
            <a:ext cx="481200" cy="548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700"/>
              <a:buFont typeface="Arial"/>
              <a:buNone/>
            </a:pPr>
            <a:r>
              <a:rPr lang="fr" sz="700" b="0" i="0" u="none" strike="noStrike" cap="none">
                <a:solidFill>
                  <a:srgbClr val="000000"/>
                </a:solidFill>
                <a:latin typeface="Arial"/>
                <a:ea typeface="Arial"/>
                <a:cs typeface="Arial"/>
                <a:sym typeface="Arial"/>
              </a:rPr>
              <a:t>Photo</a:t>
            </a:r>
            <a:endParaRPr sz="700" b="0" i="0" u="none" strike="noStrike" cap="none">
              <a:solidFill>
                <a:srgbClr val="000000"/>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pic>
        <p:nvPicPr>
          <p:cNvPr id="725" name="Google Shape;725;p87"/>
          <p:cNvPicPr preferRelativeResize="0"/>
          <p:nvPr/>
        </p:nvPicPr>
        <p:blipFill rotWithShape="1">
          <a:blip r:embed="rId3">
            <a:alphaModFix/>
          </a:blip>
          <a:srcRect t="7095" b="7104"/>
          <a:stretch/>
        </p:blipFill>
        <p:spPr>
          <a:xfrm>
            <a:off x="-1" y="-43498"/>
            <a:ext cx="9143999" cy="5230497"/>
          </a:xfrm>
          <a:prstGeom prst="rect">
            <a:avLst/>
          </a:prstGeom>
          <a:noFill/>
          <a:ln>
            <a:noFill/>
          </a:ln>
        </p:spPr>
      </p:pic>
      <p:sp>
        <p:nvSpPr>
          <p:cNvPr id="726" name="Google Shape;726;p87"/>
          <p:cNvSpPr txBox="1"/>
          <p:nvPr/>
        </p:nvSpPr>
        <p:spPr>
          <a:xfrm>
            <a:off x="0" y="739000"/>
            <a:ext cx="6862800" cy="1109400"/>
          </a:xfrm>
          <a:prstGeom prst="rect">
            <a:avLst/>
          </a:prstGeom>
          <a:solidFill>
            <a:srgbClr val="FF0000">
              <a:alpha val="58430"/>
            </a:srgbClr>
          </a:solidFill>
          <a:ln>
            <a:noFill/>
          </a:ln>
        </p:spPr>
        <p:txBody>
          <a:bodyPr spcFirstLastPara="1" wrap="square" lIns="48975" tIns="24475" rIns="48975" bIns="24475" anchor="t" anchorCtr="0">
            <a:noAutofit/>
          </a:bodyPr>
          <a:lstStyle/>
          <a:p>
            <a:pPr marL="0" marR="0" lvl="0" indent="0" algn="l" rtl="0">
              <a:lnSpc>
                <a:spcPct val="100000"/>
              </a:lnSpc>
              <a:spcBef>
                <a:spcPts val="0"/>
              </a:spcBef>
              <a:spcAft>
                <a:spcPts val="0"/>
              </a:spcAft>
              <a:buClr>
                <a:srgbClr val="000000"/>
              </a:buClr>
              <a:buSzPts val="6200"/>
              <a:buFont typeface="Arial"/>
              <a:buNone/>
            </a:pPr>
            <a:r>
              <a:rPr lang="fr" sz="6200" b="1">
                <a:solidFill>
                  <a:schemeClr val="lt1"/>
                </a:solidFill>
                <a:latin typeface="Calibri"/>
                <a:ea typeface="Calibri"/>
                <a:cs typeface="Calibri"/>
                <a:sym typeface="Calibri"/>
              </a:rPr>
              <a:t>S4 BASTIE/BENCH01</a:t>
            </a:r>
            <a:endParaRPr sz="6200" b="1">
              <a:solidFill>
                <a:schemeClr val="lt1"/>
              </a:solidFill>
              <a:latin typeface="Calibri"/>
              <a:ea typeface="Calibri"/>
              <a:cs typeface="Calibri"/>
              <a:sym typeface="Calibri"/>
            </a:endParaRPr>
          </a:p>
        </p:txBody>
      </p:sp>
      <p:sp>
        <p:nvSpPr>
          <p:cNvPr id="727" name="Google Shape;727;p87"/>
          <p:cNvSpPr txBox="1">
            <a:spLocks noGrp="1"/>
          </p:cNvSpPr>
          <p:nvPr>
            <p:ph type="sldNum" idx="12"/>
          </p:nvPr>
        </p:nvSpPr>
        <p:spPr>
          <a:xfrm>
            <a:off x="4583991" y="2544563"/>
            <a:ext cx="294000" cy="210900"/>
          </a:xfrm>
          <a:prstGeom prst="rect">
            <a:avLst/>
          </a:prstGeom>
          <a:noFill/>
          <a:ln>
            <a:noFill/>
          </a:ln>
        </p:spPr>
        <p:txBody>
          <a:bodyPr spcFirstLastPara="1" wrap="square" lIns="83800" tIns="41900" rIns="83800" bIns="41900" anchor="t" anchorCtr="0">
            <a:noAutofit/>
          </a:bodyPr>
          <a:lstStyle/>
          <a:p>
            <a:pPr marL="0" lvl="0" indent="0" algn="r" rtl="0">
              <a:spcBef>
                <a:spcPts val="0"/>
              </a:spcBef>
              <a:spcAft>
                <a:spcPts val="0"/>
              </a:spcAft>
              <a:buNone/>
            </a:pPr>
            <a:fld id="{00000000-1234-1234-1234-123412341234}" type="slidenum">
              <a:rPr lang="fr"/>
              <a:t>54</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88"/>
          <p:cNvSpPr txBox="1">
            <a:spLocks noGrp="1"/>
          </p:cNvSpPr>
          <p:nvPr>
            <p:ph type="title"/>
          </p:nvPr>
        </p:nvSpPr>
        <p:spPr>
          <a:xfrm>
            <a:off x="439270" y="131008"/>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a:t>BASTIE - Cahier des charges</a:t>
            </a:r>
            <a:endParaRPr/>
          </a:p>
        </p:txBody>
      </p:sp>
      <p:sp>
        <p:nvSpPr>
          <p:cNvPr id="733" name="Google Shape;733;p88"/>
          <p:cNvSpPr txBox="1">
            <a:spLocks noGrp="1"/>
          </p:cNvSpPr>
          <p:nvPr>
            <p:ph type="body" idx="1"/>
          </p:nvPr>
        </p:nvSpPr>
        <p:spPr>
          <a:xfrm>
            <a:off x="315794" y="829756"/>
            <a:ext cx="8545200" cy="3758400"/>
          </a:xfrm>
          <a:prstGeom prst="rect">
            <a:avLst/>
          </a:prstGeom>
        </p:spPr>
        <p:txBody>
          <a:bodyPr spcFirstLastPara="1" wrap="square" lIns="48975" tIns="24475" rIns="48975" bIns="24475" anchor="t" anchorCtr="0">
            <a:noAutofit/>
          </a:bodyPr>
          <a:lstStyle/>
          <a:p>
            <a:pPr marL="0" lvl="0" indent="0" algn="l" rtl="0">
              <a:spcBef>
                <a:spcPts val="800"/>
              </a:spcBef>
              <a:spcAft>
                <a:spcPts val="0"/>
              </a:spcAft>
              <a:buNone/>
            </a:pPr>
            <a:endParaRPr/>
          </a:p>
        </p:txBody>
      </p:sp>
      <p:sp>
        <p:nvSpPr>
          <p:cNvPr id="734" name="Google Shape;734;p88"/>
          <p:cNvSpPr txBox="1">
            <a:spLocks noGrp="1"/>
          </p:cNvSpPr>
          <p:nvPr>
            <p:ph type="body" idx="2"/>
          </p:nvPr>
        </p:nvSpPr>
        <p:spPr>
          <a:xfrm>
            <a:off x="-13259" y="236250"/>
            <a:ext cx="404400" cy="285000"/>
          </a:xfrm>
          <a:prstGeom prst="rect">
            <a:avLst/>
          </a:prstGeom>
        </p:spPr>
        <p:txBody>
          <a:bodyPr spcFirstLastPara="1" wrap="square" lIns="48975" tIns="24475" rIns="48975" bIns="24475" anchor="t" anchorCtr="0">
            <a:spAutoFit/>
          </a:bodyPr>
          <a:lstStyle/>
          <a:p>
            <a:pPr marL="0" lvl="0" indent="0" algn="l" rtl="0">
              <a:spcBef>
                <a:spcPts val="700"/>
              </a:spcBef>
              <a:spcAft>
                <a:spcPts val="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89"/>
          <p:cNvSpPr txBox="1">
            <a:spLocks noGrp="1"/>
          </p:cNvSpPr>
          <p:nvPr>
            <p:ph type="sldNum" idx="12"/>
          </p:nvPr>
        </p:nvSpPr>
        <p:spPr>
          <a:xfrm>
            <a:off x="8786425" y="4869656"/>
            <a:ext cx="357600" cy="273900"/>
          </a:xfrm>
          <a:prstGeom prst="rect">
            <a:avLst/>
          </a:prstGeom>
        </p:spPr>
        <p:txBody>
          <a:bodyPr spcFirstLastPara="1" wrap="square" lIns="48975" tIns="24475" rIns="48975" bIns="2447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fr"/>
              <a:t>56</a:t>
            </a:fld>
            <a:endParaRPr/>
          </a:p>
        </p:txBody>
      </p:sp>
      <p:sp>
        <p:nvSpPr>
          <p:cNvPr id="741" name="Google Shape;741;p89"/>
          <p:cNvSpPr txBox="1">
            <a:spLocks noGrp="1"/>
          </p:cNvSpPr>
          <p:nvPr>
            <p:ph type="title"/>
          </p:nvPr>
        </p:nvSpPr>
        <p:spPr>
          <a:xfrm>
            <a:off x="439270" y="131008"/>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endParaRPr/>
          </a:p>
        </p:txBody>
      </p:sp>
      <p:sp>
        <p:nvSpPr>
          <p:cNvPr id="742" name="Google Shape;742;p89"/>
          <p:cNvSpPr txBox="1">
            <a:spLocks noGrp="1"/>
          </p:cNvSpPr>
          <p:nvPr>
            <p:ph type="body" idx="1"/>
          </p:nvPr>
        </p:nvSpPr>
        <p:spPr>
          <a:xfrm>
            <a:off x="915429" y="953346"/>
            <a:ext cx="3259800" cy="10749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743" name="Google Shape;743;p89"/>
          <p:cNvSpPr txBox="1">
            <a:spLocks noGrp="1"/>
          </p:cNvSpPr>
          <p:nvPr>
            <p:ph type="body" idx="2"/>
          </p:nvPr>
        </p:nvSpPr>
        <p:spPr>
          <a:xfrm>
            <a:off x="915429" y="2777223"/>
            <a:ext cx="7293300" cy="16335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744" name="Google Shape;744;p89"/>
          <p:cNvSpPr txBox="1">
            <a:spLocks noGrp="1"/>
          </p:cNvSpPr>
          <p:nvPr>
            <p:ph type="body" idx="3"/>
          </p:nvPr>
        </p:nvSpPr>
        <p:spPr>
          <a:xfrm>
            <a:off x="4948848" y="953346"/>
            <a:ext cx="3259800" cy="1074900"/>
          </a:xfrm>
          <a:prstGeom prst="rect">
            <a:avLst/>
          </a:prstGeom>
        </p:spPr>
        <p:txBody>
          <a:bodyPr spcFirstLastPara="1" wrap="square" lIns="48975" tIns="24475" rIns="48975" bIns="24475" anchor="t" anchorCtr="0">
            <a:noAutofit/>
          </a:bodyPr>
          <a:lstStyle/>
          <a:p>
            <a:pPr marL="0" lvl="0" indent="0" algn="l" rtl="0">
              <a:spcBef>
                <a:spcPts val="0"/>
              </a:spcBef>
              <a:spcAft>
                <a:spcPts val="0"/>
              </a:spcAft>
              <a:buNone/>
            </a:pPr>
            <a:endParaRPr/>
          </a:p>
        </p:txBody>
      </p:sp>
      <p:sp>
        <p:nvSpPr>
          <p:cNvPr id="745" name="Google Shape;745;p89"/>
          <p:cNvSpPr txBox="1">
            <a:spLocks noGrp="1"/>
          </p:cNvSpPr>
          <p:nvPr>
            <p:ph type="body" idx="4"/>
          </p:nvPr>
        </p:nvSpPr>
        <p:spPr>
          <a:xfrm>
            <a:off x="-13259" y="236250"/>
            <a:ext cx="404400" cy="146400"/>
          </a:xfrm>
          <a:prstGeom prst="rect">
            <a:avLst/>
          </a:prstGeom>
        </p:spPr>
        <p:txBody>
          <a:bodyPr spcFirstLastPara="1" wrap="square" lIns="48975" tIns="24475" rIns="48975" bIns="24475" anchor="t" anchorCtr="0">
            <a:spAutoFit/>
          </a:bodyPr>
          <a:lstStyle/>
          <a:p>
            <a:pPr marL="0" lvl="0" indent="0" algn="l" rtl="0">
              <a:spcBef>
                <a:spcPts val="700"/>
              </a:spcBef>
              <a:spcAft>
                <a:spcPts val="0"/>
              </a:spcAft>
              <a:buNone/>
            </a:pP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90"/>
          <p:cNvSpPr txBox="1"/>
          <p:nvPr/>
        </p:nvSpPr>
        <p:spPr>
          <a:xfrm>
            <a:off x="394420" y="642161"/>
            <a:ext cx="5047200" cy="41664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Image</a:t>
            </a:r>
            <a:r>
              <a:rPr lang="fr" sz="1000" i="1">
                <a:latin typeface="Corbel"/>
                <a:ea typeface="Corbel"/>
                <a:cs typeface="Corbel"/>
                <a:sym typeface="Corbel"/>
              </a:rPr>
              <a:t>(s) simulation(s)</a:t>
            </a:r>
            <a:endParaRPr sz="1000" b="0" i="1" u="none" strike="noStrike" cap="none">
              <a:solidFill>
                <a:srgbClr val="000000"/>
              </a:solidFill>
              <a:latin typeface="Corbel"/>
              <a:ea typeface="Corbel"/>
              <a:cs typeface="Corbel"/>
              <a:sym typeface="Corbel"/>
            </a:endParaRPr>
          </a:p>
        </p:txBody>
      </p:sp>
      <p:graphicFrame>
        <p:nvGraphicFramePr>
          <p:cNvPr id="752" name="Google Shape;752;p90"/>
          <p:cNvGraphicFramePr/>
          <p:nvPr/>
        </p:nvGraphicFramePr>
        <p:xfrm>
          <a:off x="5441679" y="642074"/>
          <a:ext cx="3497950" cy="4166575"/>
        </p:xfrm>
        <a:graphic>
          <a:graphicData uri="http://schemas.openxmlformats.org/drawingml/2006/table">
            <a:tbl>
              <a:tblPr>
                <a:noFill/>
                <a:tableStyleId>{E675F343-5956-4328-A885-76DE80CEA503}</a:tableStyleId>
              </a:tblPr>
              <a:tblGrid>
                <a:gridCol w="1551525">
                  <a:extLst>
                    <a:ext uri="{9D8B030D-6E8A-4147-A177-3AD203B41FA5}">
                      <a16:colId xmlns:a16="http://schemas.microsoft.com/office/drawing/2014/main" val="20000"/>
                    </a:ext>
                  </a:extLst>
                </a:gridCol>
                <a:gridCol w="1946425">
                  <a:extLst>
                    <a:ext uri="{9D8B030D-6E8A-4147-A177-3AD203B41FA5}">
                      <a16:colId xmlns:a16="http://schemas.microsoft.com/office/drawing/2014/main" val="20001"/>
                    </a:ext>
                  </a:extLst>
                </a:gridCol>
              </a:tblGrid>
              <a:tr h="428175">
                <a:tc gridSpan="2">
                  <a:txBody>
                    <a:bodyPr/>
                    <a:lstStyle/>
                    <a:p>
                      <a:pPr marL="0" marR="0" lvl="0" indent="0" algn="ctr" rtl="0">
                        <a:lnSpc>
                          <a:spcPct val="100000"/>
                        </a:lnSpc>
                        <a:spcBef>
                          <a:spcPts val="0"/>
                        </a:spcBef>
                        <a:spcAft>
                          <a:spcPts val="0"/>
                        </a:spcAft>
                        <a:buClr>
                          <a:srgbClr val="000000"/>
                        </a:buClr>
                        <a:buSzPts val="1000"/>
                        <a:buFont typeface="Arial"/>
                        <a:buNone/>
                      </a:pPr>
                      <a:r>
                        <a:rPr lang="fr" sz="1000" b="1">
                          <a:solidFill>
                            <a:srgbClr val="FFFFFF"/>
                          </a:solidFill>
                          <a:latin typeface="Corbel"/>
                          <a:ea typeface="Corbel"/>
                          <a:cs typeface="Corbel"/>
                          <a:sym typeface="Corbel"/>
                        </a:rPr>
                        <a:t>SXX: Name</a:t>
                      </a:r>
                      <a:endParaRPr sz="1000" b="1" u="none" strike="noStrike" cap="none">
                        <a:solidFill>
                          <a:srgbClr val="FFFFFF"/>
                        </a:solidFill>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hMerge="1">
                  <a:txBody>
                    <a:bodyPr/>
                    <a:lstStyle/>
                    <a:p>
                      <a:endParaRPr lang="fr-FR"/>
                    </a:p>
                  </a:txBody>
                  <a:tcPr/>
                </a:tc>
                <a:extLst>
                  <a:ext uri="{0D108BD9-81ED-4DB2-BD59-A6C34878D82A}">
                    <a16:rowId xmlns:a16="http://schemas.microsoft.com/office/drawing/2014/main" val="10000"/>
                  </a:ext>
                </a:extLst>
              </a:tr>
              <a:tr h="594525">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Objectif</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800"/>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889575">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Paramètres d’entrée et variables</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fr" sz="800" i="1"/>
                        <a:t>Si simulation éléments finis ajouter:</a:t>
                      </a:r>
                      <a:endParaRPr sz="800" i="1"/>
                    </a:p>
                    <a:p>
                      <a:pPr marL="241300" lvl="0" indent="-165100" algn="l" rtl="0">
                        <a:spcBef>
                          <a:spcPts val="0"/>
                        </a:spcBef>
                        <a:spcAft>
                          <a:spcPts val="0"/>
                        </a:spcAft>
                        <a:buSzPts val="800"/>
                        <a:buChar char="-"/>
                      </a:pPr>
                      <a:r>
                        <a:rPr lang="fr" sz="800" i="1"/>
                        <a:t>Max stress</a:t>
                      </a:r>
                      <a:endParaRPr sz="800" i="1"/>
                    </a:p>
                    <a:p>
                      <a:pPr marL="241300" lvl="0" indent="-165100" algn="l" rtl="0">
                        <a:spcBef>
                          <a:spcPts val="0"/>
                        </a:spcBef>
                        <a:spcAft>
                          <a:spcPts val="0"/>
                        </a:spcAft>
                        <a:buSzPts val="800"/>
                        <a:buChar char="-"/>
                      </a:pPr>
                      <a:r>
                        <a:rPr lang="fr" sz="800" i="1"/>
                        <a:t>Load Cases</a:t>
                      </a:r>
                      <a:endParaRPr sz="800" i="1"/>
                    </a:p>
                    <a:p>
                      <a:pPr marL="241300" lvl="0" indent="-165100" algn="l" rtl="0">
                        <a:spcBef>
                          <a:spcPts val="0"/>
                        </a:spcBef>
                        <a:spcAft>
                          <a:spcPts val="0"/>
                        </a:spcAft>
                        <a:buSzPts val="800"/>
                        <a:buChar char="-"/>
                      </a:pPr>
                      <a:r>
                        <a:rPr lang="fr" sz="800" i="1"/>
                        <a:t>Boundary Conditions</a:t>
                      </a:r>
                      <a:endParaRPr sz="800" i="1"/>
                    </a:p>
                    <a:p>
                      <a:pPr marL="241300" lvl="0" indent="-165100" algn="l" rtl="0">
                        <a:spcBef>
                          <a:spcPts val="0"/>
                        </a:spcBef>
                        <a:spcAft>
                          <a:spcPts val="0"/>
                        </a:spcAft>
                        <a:buSzPts val="800"/>
                        <a:buChar char="-"/>
                      </a:pPr>
                      <a:r>
                        <a:rPr lang="fr" sz="800" i="1"/>
                        <a:t>Safety factor</a:t>
                      </a:r>
                      <a:endParaRPr sz="800" i="1"/>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254300">
                <a:tc>
                  <a:txBody>
                    <a:bodyPr/>
                    <a:lstStyle/>
                    <a:p>
                      <a:pPr marL="0" marR="0" lvl="0" indent="0" algn="ctr" rtl="0">
                        <a:lnSpc>
                          <a:spcPct val="100000"/>
                        </a:lnSpc>
                        <a:spcBef>
                          <a:spcPts val="0"/>
                        </a:spcBef>
                        <a:spcAft>
                          <a:spcPts val="0"/>
                        </a:spcAft>
                        <a:buClr>
                          <a:srgbClr val="000000"/>
                        </a:buClr>
                        <a:buSzPts val="1000"/>
                        <a:buFont typeface="Arial"/>
                        <a:buNone/>
                      </a:pPr>
                      <a:r>
                        <a:rPr lang="fr" sz="1000" u="none" strike="noStrike" cap="none">
                          <a:latin typeface="Corbel"/>
                          <a:ea typeface="Corbel"/>
                          <a:cs typeface="Corbel"/>
                          <a:sym typeface="Corbel"/>
                        </a:rPr>
                        <a:t>Conclusion</a:t>
                      </a:r>
                      <a:endParaRPr sz="1000" u="none" strike="noStrike" cap="none">
                        <a:latin typeface="Corbel"/>
                        <a:ea typeface="Corbel"/>
                        <a:cs typeface="Corbel"/>
                        <a:sym typeface="Corbel"/>
                      </a:endParaRPr>
                    </a:p>
                  </a:txBody>
                  <a:tcPr marL="48975" marR="48975" marT="48975" marB="489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800"/>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753" name="Google Shape;753;p90"/>
          <p:cNvSpPr txBox="1">
            <a:spLocks noGrp="1"/>
          </p:cNvSpPr>
          <p:nvPr>
            <p:ph type="title"/>
          </p:nvPr>
        </p:nvSpPr>
        <p:spPr>
          <a:xfrm>
            <a:off x="235323" y="70183"/>
            <a:ext cx="4471800" cy="2235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SzPts val="2600"/>
              <a:buNone/>
            </a:pPr>
            <a:r>
              <a:rPr lang="fr"/>
              <a:t>SXX (Name) : Simulation / Modèles</a:t>
            </a:r>
            <a:endParaRPr/>
          </a:p>
        </p:txBody>
      </p:sp>
      <p:sp>
        <p:nvSpPr>
          <p:cNvPr id="754" name="Google Shape;754;p90"/>
          <p:cNvSpPr/>
          <p:nvPr/>
        </p:nvSpPr>
        <p:spPr>
          <a:xfrm>
            <a:off x="8662741" y="1"/>
            <a:ext cx="481200" cy="548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700"/>
              <a:buFont typeface="Arial"/>
              <a:buNone/>
            </a:pPr>
            <a:r>
              <a:rPr lang="fr" sz="700" b="0" i="0" u="none" strike="noStrike" cap="none">
                <a:solidFill>
                  <a:srgbClr val="000000"/>
                </a:solidFill>
                <a:latin typeface="Arial"/>
                <a:ea typeface="Arial"/>
                <a:cs typeface="Arial"/>
                <a:sym typeface="Arial"/>
              </a:rPr>
              <a:t>Photo</a:t>
            </a:r>
            <a:endParaRPr sz="700" b="0" i="0" u="none" strike="noStrike" cap="none">
              <a:solidFill>
                <a:srgbClr val="000000"/>
              </a:solidFill>
              <a:latin typeface="Arial"/>
              <a:ea typeface="Arial"/>
              <a:cs typeface="Arial"/>
              <a:sym typeface="Arial"/>
            </a:endParaRPr>
          </a:p>
        </p:txBody>
      </p:sp>
      <p:sp>
        <p:nvSpPr>
          <p:cNvPr id="755" name="Google Shape;755;p90"/>
          <p:cNvSpPr txBox="1">
            <a:spLocks noGrp="1"/>
          </p:cNvSpPr>
          <p:nvPr>
            <p:ph type="body" idx="2"/>
          </p:nvPr>
        </p:nvSpPr>
        <p:spPr>
          <a:xfrm>
            <a:off x="-7103" y="126563"/>
            <a:ext cx="216600" cy="1644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700"/>
              </a:spcBef>
              <a:spcAft>
                <a:spcPts val="0"/>
              </a:spcAft>
              <a:buSzPts val="900"/>
              <a:buNone/>
            </a:pPr>
            <a:r>
              <a:rPr lang="fr"/>
              <a:t>TRI</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91"/>
          <p:cNvSpPr txBox="1">
            <a:spLocks noGrp="1"/>
          </p:cNvSpPr>
          <p:nvPr>
            <p:ph type="title"/>
          </p:nvPr>
        </p:nvSpPr>
        <p:spPr>
          <a:xfrm>
            <a:off x="235323" y="70183"/>
            <a:ext cx="4471800" cy="2235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SzPts val="2600"/>
              <a:buNone/>
            </a:pPr>
            <a:r>
              <a:rPr lang="fr"/>
              <a:t>SXX (Name) : Synthèse </a:t>
            </a:r>
            <a:endParaRPr/>
          </a:p>
        </p:txBody>
      </p:sp>
      <p:sp>
        <p:nvSpPr>
          <p:cNvPr id="762" name="Google Shape;762;p91"/>
          <p:cNvSpPr txBox="1">
            <a:spLocks noGrp="1"/>
          </p:cNvSpPr>
          <p:nvPr>
            <p:ph type="body" idx="2"/>
          </p:nvPr>
        </p:nvSpPr>
        <p:spPr>
          <a:xfrm>
            <a:off x="-7103" y="126563"/>
            <a:ext cx="216600" cy="1644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700"/>
              </a:spcBef>
              <a:spcAft>
                <a:spcPts val="0"/>
              </a:spcAft>
              <a:buSzPts val="900"/>
              <a:buNone/>
            </a:pPr>
            <a:r>
              <a:rPr lang="fr"/>
              <a:t>TRI</a:t>
            </a:r>
            <a:endParaRPr/>
          </a:p>
        </p:txBody>
      </p:sp>
      <p:sp>
        <p:nvSpPr>
          <p:cNvPr id="763" name="Google Shape;763;p91"/>
          <p:cNvSpPr txBox="1"/>
          <p:nvPr/>
        </p:nvSpPr>
        <p:spPr>
          <a:xfrm>
            <a:off x="394420" y="650571"/>
            <a:ext cx="4153200" cy="25182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Image du système</a:t>
            </a:r>
            <a:endParaRPr sz="1000" b="0" i="1" u="none" strike="noStrike" cap="none">
              <a:solidFill>
                <a:srgbClr val="000000"/>
              </a:solidFill>
              <a:latin typeface="Corbel"/>
              <a:ea typeface="Corbel"/>
              <a:cs typeface="Corbel"/>
              <a:sym typeface="Corbel"/>
            </a:endParaRPr>
          </a:p>
        </p:txBody>
      </p:sp>
      <p:sp>
        <p:nvSpPr>
          <p:cNvPr id="764" name="Google Shape;764;p91"/>
          <p:cNvSpPr txBox="1"/>
          <p:nvPr/>
        </p:nvSpPr>
        <p:spPr>
          <a:xfrm>
            <a:off x="4630625" y="2198400"/>
            <a:ext cx="4153200" cy="24945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0" i="1" u="none" strike="noStrike" cap="none">
                <a:solidFill>
                  <a:srgbClr val="000000"/>
                </a:solidFill>
                <a:latin typeface="Corbel"/>
                <a:ea typeface="Corbel"/>
                <a:cs typeface="Corbel"/>
                <a:sym typeface="Corbel"/>
              </a:rPr>
              <a:t>Une image de simulation du système</a:t>
            </a:r>
            <a:endParaRPr sz="1000" b="0" i="1" u="none" strike="noStrike" cap="none">
              <a:solidFill>
                <a:srgbClr val="000000"/>
              </a:solidFill>
              <a:latin typeface="Corbel"/>
              <a:ea typeface="Corbel"/>
              <a:cs typeface="Corbel"/>
              <a:sym typeface="Corbel"/>
            </a:endParaRPr>
          </a:p>
        </p:txBody>
      </p:sp>
      <p:sp>
        <p:nvSpPr>
          <p:cNvPr id="765" name="Google Shape;765;p91"/>
          <p:cNvSpPr txBox="1"/>
          <p:nvPr/>
        </p:nvSpPr>
        <p:spPr>
          <a:xfrm>
            <a:off x="394420" y="3271313"/>
            <a:ext cx="4153200" cy="1401600"/>
          </a:xfrm>
          <a:prstGeom prst="rect">
            <a:avLst/>
          </a:prstGeom>
          <a:noFill/>
          <a:ln w="9525" cap="flat" cmpd="sng">
            <a:solidFill>
              <a:schemeClr val="dk1"/>
            </a:solidFill>
            <a:prstDash val="solid"/>
            <a:round/>
            <a:headEnd type="none" w="sm" len="sm"/>
            <a:tailEnd type="none" w="sm" len="sm"/>
          </a:ln>
        </p:spPr>
        <p:txBody>
          <a:bodyPr spcFirstLastPara="1" wrap="square" lIns="48975" tIns="48975" rIns="48975" bIns="48975"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Corbel"/>
                <a:ea typeface="Corbel"/>
                <a:cs typeface="Corbel"/>
                <a:sym typeface="Corbel"/>
              </a:rPr>
              <a:t>Reste à faire</a:t>
            </a:r>
            <a:endParaRPr sz="1000" b="1"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l" rtl="0">
              <a:lnSpc>
                <a:spcPct val="100000"/>
              </a:lnSpc>
              <a:spcBef>
                <a:spcPts val="0"/>
              </a:spcBef>
              <a:spcAft>
                <a:spcPts val="0"/>
              </a:spcAft>
              <a:buNone/>
            </a:pPr>
            <a:endParaRPr sz="1000" b="0" i="0" u="none" strike="noStrike" cap="none">
              <a:solidFill>
                <a:srgbClr val="000000"/>
              </a:solidFill>
              <a:latin typeface="Corbel"/>
              <a:ea typeface="Corbel"/>
              <a:cs typeface="Corbel"/>
              <a:sym typeface="Corbe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Corbel"/>
              <a:ea typeface="Corbel"/>
              <a:cs typeface="Corbel"/>
              <a:sym typeface="Corbel"/>
            </a:endParaRPr>
          </a:p>
        </p:txBody>
      </p:sp>
      <p:graphicFrame>
        <p:nvGraphicFramePr>
          <p:cNvPr id="766" name="Google Shape;766;p91"/>
          <p:cNvGraphicFramePr/>
          <p:nvPr/>
        </p:nvGraphicFramePr>
        <p:xfrm>
          <a:off x="4630634" y="650571"/>
          <a:ext cx="4153350" cy="1547820"/>
        </p:xfrm>
        <a:graphic>
          <a:graphicData uri="http://schemas.openxmlformats.org/drawingml/2006/table">
            <a:tbl>
              <a:tblPr>
                <a:noFill/>
                <a:tableStyleId>{E675F343-5956-4328-A885-76DE80CEA503}</a:tableStyleId>
              </a:tblPr>
              <a:tblGrid>
                <a:gridCol w="1842225">
                  <a:extLst>
                    <a:ext uri="{9D8B030D-6E8A-4147-A177-3AD203B41FA5}">
                      <a16:colId xmlns:a16="http://schemas.microsoft.com/office/drawing/2014/main" val="20000"/>
                    </a:ext>
                  </a:extLst>
                </a:gridCol>
                <a:gridCol w="2311125">
                  <a:extLst>
                    <a:ext uri="{9D8B030D-6E8A-4147-A177-3AD203B41FA5}">
                      <a16:colId xmlns:a16="http://schemas.microsoft.com/office/drawing/2014/main" val="20001"/>
                    </a:ext>
                  </a:extLst>
                </a:gridCol>
              </a:tblGrid>
              <a:tr h="231650">
                <a:tc gridSpan="2">
                  <a:txBody>
                    <a:bodyPr/>
                    <a:lstStyle/>
                    <a:p>
                      <a:pPr marL="0" marR="0" lvl="0" indent="0" algn="ctr" rtl="0">
                        <a:lnSpc>
                          <a:spcPct val="100000"/>
                        </a:lnSpc>
                        <a:spcBef>
                          <a:spcPts val="0"/>
                        </a:spcBef>
                        <a:spcAft>
                          <a:spcPts val="0"/>
                        </a:spcAft>
                        <a:buClr>
                          <a:srgbClr val="000000"/>
                        </a:buClr>
                        <a:buSzPts val="900"/>
                        <a:buFont typeface="Arial"/>
                        <a:buNone/>
                      </a:pPr>
                      <a:r>
                        <a:rPr lang="fr" sz="900" b="1" u="none" strike="noStrike" cap="none">
                          <a:solidFill>
                            <a:srgbClr val="FFFFFF"/>
                          </a:solidFill>
                          <a:latin typeface="Corbel"/>
                          <a:ea typeface="Corbel"/>
                          <a:cs typeface="Corbel"/>
                          <a:sym typeface="Corbel"/>
                        </a:rPr>
                        <a:t>S24</a:t>
                      </a:r>
                      <a:endParaRPr sz="900" b="1" u="none" strike="noStrike" cap="none">
                        <a:solidFill>
                          <a:srgbClr val="FFFFFF"/>
                        </a:solidFill>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hMerge="1">
                  <a:txBody>
                    <a:bodyPr/>
                    <a:lstStyle/>
                    <a:p>
                      <a:endParaRPr lang="fr-FR"/>
                    </a:p>
                  </a:txBody>
                  <a:tcPr/>
                </a:tc>
                <a:extLst>
                  <a:ext uri="{0D108BD9-81ED-4DB2-BD59-A6C34878D82A}">
                    <a16:rowId xmlns:a16="http://schemas.microsoft.com/office/drawing/2014/main" val="10000"/>
                  </a:ext>
                </a:extLst>
              </a:tr>
              <a:tr h="231650">
                <a:tc>
                  <a:txBody>
                    <a:bodyPr/>
                    <a:lstStyle/>
                    <a:p>
                      <a:pPr marL="0" marR="0" lvl="0" indent="0" algn="l" rtl="0">
                        <a:lnSpc>
                          <a:spcPct val="100000"/>
                        </a:lnSpc>
                        <a:spcBef>
                          <a:spcPts val="0"/>
                        </a:spcBef>
                        <a:spcAft>
                          <a:spcPts val="0"/>
                        </a:spcAft>
                        <a:buClr>
                          <a:srgbClr val="000000"/>
                        </a:buClr>
                        <a:buSzPts val="900"/>
                        <a:buFont typeface="Arial"/>
                        <a:buNone/>
                      </a:pPr>
                      <a:r>
                        <a:rPr lang="fr" sz="900">
                          <a:latin typeface="Corbel"/>
                          <a:ea typeface="Corbel"/>
                          <a:cs typeface="Corbel"/>
                          <a:sym typeface="Corbel"/>
                        </a:rPr>
                        <a:t>Matériau</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65850">
                <a:tc>
                  <a:txBody>
                    <a:bodyPr/>
                    <a:lstStyle/>
                    <a:p>
                      <a:pPr marL="0" marR="0" lvl="0" indent="0" algn="l" rtl="0">
                        <a:lnSpc>
                          <a:spcPct val="100000"/>
                        </a:lnSpc>
                        <a:spcBef>
                          <a:spcPts val="0"/>
                        </a:spcBef>
                        <a:spcAft>
                          <a:spcPts val="0"/>
                        </a:spcAft>
                        <a:buClr>
                          <a:srgbClr val="000000"/>
                        </a:buClr>
                        <a:buSzPts val="900"/>
                        <a:buFont typeface="Arial"/>
                        <a:buNone/>
                      </a:pPr>
                      <a:r>
                        <a:rPr lang="fr" sz="900" u="none" strike="noStrike" cap="none">
                          <a:latin typeface="Corbel"/>
                          <a:ea typeface="Corbel"/>
                          <a:cs typeface="Corbel"/>
                          <a:sym typeface="Corbel"/>
                        </a:rPr>
                        <a:t>Achat/Production? ( + Prix ou Process)</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231650">
                <a:tc>
                  <a:txBody>
                    <a:bodyPr/>
                    <a:lstStyle/>
                    <a:p>
                      <a:pPr marL="0" marR="0" lvl="0" indent="0" algn="l" rtl="0">
                        <a:lnSpc>
                          <a:spcPct val="100000"/>
                        </a:lnSpc>
                        <a:spcBef>
                          <a:spcPts val="0"/>
                        </a:spcBef>
                        <a:spcAft>
                          <a:spcPts val="0"/>
                        </a:spcAft>
                        <a:buClr>
                          <a:srgbClr val="000000"/>
                        </a:buClr>
                        <a:buSzPts val="900"/>
                        <a:buFont typeface="Arial"/>
                        <a:buNone/>
                      </a:pPr>
                      <a:r>
                        <a:rPr lang="fr" sz="900" u="none" strike="noStrike" cap="none">
                          <a:latin typeface="Corbel"/>
                          <a:ea typeface="Corbel"/>
                          <a:cs typeface="Corbel"/>
                          <a:sym typeface="Corbel"/>
                        </a:rPr>
                        <a:t>Fournisseur/Partenaire</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231650">
                <a:tc>
                  <a:txBody>
                    <a:bodyPr/>
                    <a:lstStyle/>
                    <a:p>
                      <a:pPr marL="0" marR="0" lvl="0" indent="0" algn="l" rtl="0">
                        <a:lnSpc>
                          <a:spcPct val="100000"/>
                        </a:lnSpc>
                        <a:spcBef>
                          <a:spcPts val="0"/>
                        </a:spcBef>
                        <a:spcAft>
                          <a:spcPts val="0"/>
                        </a:spcAft>
                        <a:buNone/>
                      </a:pPr>
                      <a:r>
                        <a:rPr lang="fr" sz="900">
                          <a:latin typeface="Corbel"/>
                          <a:ea typeface="Corbel"/>
                          <a:cs typeface="Corbel"/>
                          <a:sym typeface="Corbel"/>
                        </a:rPr>
                        <a:t>Masse</a:t>
                      </a: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231650">
                <a:tc>
                  <a:txBody>
                    <a:bodyPr/>
                    <a:lstStyle/>
                    <a:p>
                      <a:pPr marL="0" marR="0" lvl="0" indent="0" algn="l" rtl="0">
                        <a:lnSpc>
                          <a:spcPct val="100000"/>
                        </a:lnSpc>
                        <a:spcBef>
                          <a:spcPts val="0"/>
                        </a:spcBef>
                        <a:spcAft>
                          <a:spcPts val="0"/>
                        </a:spcAft>
                        <a:buNone/>
                      </a:pPr>
                      <a:r>
                        <a:rPr lang="fr" sz="900">
                          <a:latin typeface="Corbel"/>
                          <a:ea typeface="Corbel"/>
                          <a:cs typeface="Corbel"/>
                          <a:sym typeface="Corbel"/>
                        </a:rPr>
                        <a:t>Quantité</a:t>
                      </a:r>
                      <a:endParaRPr sz="900">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900" u="none" strike="noStrike" cap="none">
                        <a:latin typeface="Corbel"/>
                        <a:ea typeface="Corbel"/>
                        <a:cs typeface="Corbel"/>
                        <a:sym typeface="Corbel"/>
                      </a:endParaRPr>
                    </a:p>
                  </a:txBody>
                  <a:tcPr marL="48975" marR="48975" marT="48975" marB="489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767" name="Google Shape;767;p91"/>
          <p:cNvSpPr/>
          <p:nvPr/>
        </p:nvSpPr>
        <p:spPr>
          <a:xfrm>
            <a:off x="8662741" y="1"/>
            <a:ext cx="481200" cy="548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700"/>
              <a:buFont typeface="Arial"/>
              <a:buNone/>
            </a:pPr>
            <a:r>
              <a:rPr lang="fr" sz="700" b="0" i="0" u="none" strike="noStrike" cap="none">
                <a:solidFill>
                  <a:srgbClr val="000000"/>
                </a:solidFill>
                <a:latin typeface="Arial"/>
                <a:ea typeface="Arial"/>
                <a:cs typeface="Arial"/>
                <a:sym typeface="Arial"/>
              </a:rPr>
              <a:t>Photo</a:t>
            </a:r>
            <a:endParaRPr sz="700" b="0" i="0" u="none" strike="noStrike" cap="none">
              <a:solidFill>
                <a:srgbClr val="000000"/>
              </a:solidFill>
              <a:latin typeface="Arial"/>
              <a:ea typeface="Arial"/>
              <a:cs typeface="Arial"/>
              <a:sym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pic>
        <p:nvPicPr>
          <p:cNvPr id="772" name="Google Shape;772;p92"/>
          <p:cNvPicPr preferRelativeResize="0"/>
          <p:nvPr/>
        </p:nvPicPr>
        <p:blipFill rotWithShape="1">
          <a:blip r:embed="rId3">
            <a:alphaModFix/>
          </a:blip>
          <a:srcRect t="7095" b="7104"/>
          <a:stretch/>
        </p:blipFill>
        <p:spPr>
          <a:xfrm>
            <a:off x="-1" y="-43498"/>
            <a:ext cx="9144000" cy="5230496"/>
          </a:xfrm>
          <a:prstGeom prst="rect">
            <a:avLst/>
          </a:prstGeom>
          <a:noFill/>
          <a:ln>
            <a:noFill/>
          </a:ln>
        </p:spPr>
      </p:pic>
      <p:sp>
        <p:nvSpPr>
          <p:cNvPr id="773" name="Google Shape;773;p92"/>
          <p:cNvSpPr txBox="1"/>
          <p:nvPr/>
        </p:nvSpPr>
        <p:spPr>
          <a:xfrm>
            <a:off x="0" y="738991"/>
            <a:ext cx="6678900" cy="1109400"/>
          </a:xfrm>
          <a:prstGeom prst="rect">
            <a:avLst/>
          </a:prstGeom>
          <a:solidFill>
            <a:srgbClr val="FF0000">
              <a:alpha val="57650"/>
            </a:srgbClr>
          </a:solidFill>
          <a:ln>
            <a:noFill/>
          </a:ln>
        </p:spPr>
        <p:txBody>
          <a:bodyPr spcFirstLastPara="1" wrap="square" lIns="48975" tIns="24475" rIns="48975" bIns="24475" anchor="t" anchorCtr="0">
            <a:noAutofit/>
          </a:bodyPr>
          <a:lstStyle/>
          <a:p>
            <a:pPr marL="0" marR="0" lvl="0" indent="0" algn="l" rtl="0">
              <a:lnSpc>
                <a:spcPct val="100000"/>
              </a:lnSpc>
              <a:spcBef>
                <a:spcPts val="0"/>
              </a:spcBef>
              <a:spcAft>
                <a:spcPts val="0"/>
              </a:spcAft>
              <a:buClr>
                <a:srgbClr val="000000"/>
              </a:buClr>
              <a:buSzPts val="6200"/>
              <a:buFont typeface="Arial"/>
              <a:buNone/>
            </a:pPr>
            <a:r>
              <a:rPr lang="fr" sz="6200" b="1" i="0" u="none" strike="noStrike" cap="none">
                <a:solidFill>
                  <a:schemeClr val="lt1"/>
                </a:solidFill>
                <a:latin typeface="Calibri"/>
                <a:ea typeface="Calibri"/>
                <a:cs typeface="Calibri"/>
                <a:sym typeface="Calibri"/>
              </a:rPr>
              <a:t>Conclusion</a:t>
            </a:r>
            <a:endParaRPr sz="6200" b="1" i="0" u="none" strike="noStrike" cap="none">
              <a:solidFill>
                <a:schemeClr val="lt1"/>
              </a:solidFill>
              <a:latin typeface="Calibri"/>
              <a:ea typeface="Calibri"/>
              <a:cs typeface="Calibri"/>
              <a:sym typeface="Calibri"/>
            </a:endParaRPr>
          </a:p>
        </p:txBody>
      </p:sp>
      <p:sp>
        <p:nvSpPr>
          <p:cNvPr id="774" name="Google Shape;774;p92"/>
          <p:cNvSpPr txBox="1">
            <a:spLocks noGrp="1"/>
          </p:cNvSpPr>
          <p:nvPr>
            <p:ph type="sldNum" idx="12"/>
          </p:nvPr>
        </p:nvSpPr>
        <p:spPr>
          <a:xfrm>
            <a:off x="4583991" y="2544563"/>
            <a:ext cx="294000" cy="210900"/>
          </a:xfrm>
          <a:prstGeom prst="rect">
            <a:avLst/>
          </a:prstGeom>
          <a:noFill/>
          <a:ln>
            <a:noFill/>
          </a:ln>
        </p:spPr>
        <p:txBody>
          <a:bodyPr spcFirstLastPara="1" wrap="square" lIns="83800" tIns="41900" rIns="83800" bIns="41900" anchor="t" anchorCtr="0">
            <a:noAutofit/>
          </a:bodyPr>
          <a:lstStyle/>
          <a:p>
            <a:pPr marL="0" lvl="0" indent="0" algn="r" rtl="0">
              <a:spcBef>
                <a:spcPts val="0"/>
              </a:spcBef>
              <a:spcAft>
                <a:spcPts val="0"/>
              </a:spcAft>
              <a:buNone/>
            </a:pPr>
            <a:fld id="{00000000-1234-1234-1234-123412341234}" type="slidenum">
              <a:rPr lang="fr"/>
              <a:t>59</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52"/>
          <p:cNvSpPr txBox="1">
            <a:spLocks noGrp="1"/>
          </p:cNvSpPr>
          <p:nvPr>
            <p:ph type="title"/>
          </p:nvPr>
        </p:nvSpPr>
        <p:spPr>
          <a:xfrm>
            <a:off x="439270" y="131007"/>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dirty="0"/>
              <a:t>Front Suspension System</a:t>
            </a:r>
            <a:endParaRPr dirty="0"/>
          </a:p>
        </p:txBody>
      </p:sp>
      <p:pic>
        <p:nvPicPr>
          <p:cNvPr id="4" name="Graphique 3">
            <a:extLst>
              <a:ext uri="{FF2B5EF4-FFF2-40B4-BE49-F238E27FC236}">
                <a16:creationId xmlns:a16="http://schemas.microsoft.com/office/drawing/2014/main" id="{F2B6C74F-0E5E-4891-AD09-A6B4646E355F}"/>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t="3418" b="17119"/>
          <a:stretch/>
        </p:blipFill>
        <p:spPr>
          <a:xfrm>
            <a:off x="1129812" y="436880"/>
            <a:ext cx="7144754" cy="4015740"/>
          </a:xfrm>
          <a:prstGeom prst="rect">
            <a:avLst/>
          </a:prstGeom>
        </p:spPr>
      </p:pic>
      <p:cxnSp>
        <p:nvCxnSpPr>
          <p:cNvPr id="6" name="Connecteur droit avec flèche 5">
            <a:extLst>
              <a:ext uri="{FF2B5EF4-FFF2-40B4-BE49-F238E27FC236}">
                <a16:creationId xmlns:a16="http://schemas.microsoft.com/office/drawing/2014/main" id="{2A0912D0-7ED1-413F-9EBD-EA60F061F394}"/>
              </a:ext>
            </a:extLst>
          </p:cNvPr>
          <p:cNvCxnSpPr>
            <a:cxnSpLocks/>
            <a:stCxn id="30" idx="0"/>
          </p:cNvCxnSpPr>
          <p:nvPr/>
        </p:nvCxnSpPr>
        <p:spPr>
          <a:xfrm flipV="1">
            <a:off x="2810133" y="3746500"/>
            <a:ext cx="1488817" cy="650359"/>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0" name="Connecteur droit avec flèche 9">
            <a:extLst>
              <a:ext uri="{FF2B5EF4-FFF2-40B4-BE49-F238E27FC236}">
                <a16:creationId xmlns:a16="http://schemas.microsoft.com/office/drawing/2014/main" id="{F8F3E11B-DDC6-497C-8A81-2A11BBCC5E41}"/>
              </a:ext>
            </a:extLst>
          </p:cNvPr>
          <p:cNvCxnSpPr>
            <a:cxnSpLocks/>
            <a:stCxn id="19" idx="2"/>
          </p:cNvCxnSpPr>
          <p:nvPr/>
        </p:nvCxnSpPr>
        <p:spPr>
          <a:xfrm flipH="1">
            <a:off x="6705600" y="1083529"/>
            <a:ext cx="876816" cy="2472471"/>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3" name="Connecteur droit avec flèche 12">
            <a:extLst>
              <a:ext uri="{FF2B5EF4-FFF2-40B4-BE49-F238E27FC236}">
                <a16:creationId xmlns:a16="http://schemas.microsoft.com/office/drawing/2014/main" id="{69AA68F2-F5B0-4A3B-B853-2435594471A3}"/>
              </a:ext>
            </a:extLst>
          </p:cNvPr>
          <p:cNvCxnSpPr>
            <a:cxnSpLocks/>
            <a:stCxn id="25" idx="2"/>
          </p:cNvCxnSpPr>
          <p:nvPr/>
        </p:nvCxnSpPr>
        <p:spPr>
          <a:xfrm>
            <a:off x="1768378" y="1177608"/>
            <a:ext cx="739061" cy="1571942"/>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5" name="Connecteur droit avec flèche 14">
            <a:extLst>
              <a:ext uri="{FF2B5EF4-FFF2-40B4-BE49-F238E27FC236}">
                <a16:creationId xmlns:a16="http://schemas.microsoft.com/office/drawing/2014/main" id="{49D9FD0F-179B-4DA2-9D81-EE84BD00A365}"/>
              </a:ext>
            </a:extLst>
          </p:cNvPr>
          <p:cNvCxnSpPr>
            <a:cxnSpLocks/>
            <a:stCxn id="25" idx="2"/>
          </p:cNvCxnSpPr>
          <p:nvPr/>
        </p:nvCxnSpPr>
        <p:spPr>
          <a:xfrm>
            <a:off x="1768378" y="1177608"/>
            <a:ext cx="608319" cy="2302192"/>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8" name="Connecteur droit avec flèche 17">
            <a:extLst>
              <a:ext uri="{FF2B5EF4-FFF2-40B4-BE49-F238E27FC236}">
                <a16:creationId xmlns:a16="http://schemas.microsoft.com/office/drawing/2014/main" id="{D206668F-F1AD-487B-8B2C-74E0B4C8A1EC}"/>
              </a:ext>
            </a:extLst>
          </p:cNvPr>
          <p:cNvCxnSpPr>
            <a:cxnSpLocks/>
            <a:stCxn id="23" idx="2"/>
          </p:cNvCxnSpPr>
          <p:nvPr/>
        </p:nvCxnSpPr>
        <p:spPr>
          <a:xfrm>
            <a:off x="3276600" y="900529"/>
            <a:ext cx="800616" cy="2348558"/>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19" name="ZoneTexte 18">
            <a:extLst>
              <a:ext uri="{FF2B5EF4-FFF2-40B4-BE49-F238E27FC236}">
                <a16:creationId xmlns:a16="http://schemas.microsoft.com/office/drawing/2014/main" id="{8EAB431D-EC6C-4834-88BE-7BC0025A4F6F}"/>
              </a:ext>
            </a:extLst>
          </p:cNvPr>
          <p:cNvSpPr txBox="1"/>
          <p:nvPr/>
        </p:nvSpPr>
        <p:spPr>
          <a:xfrm>
            <a:off x="6890266" y="775752"/>
            <a:ext cx="1384300" cy="307777"/>
          </a:xfrm>
          <a:prstGeom prst="rect">
            <a:avLst/>
          </a:prstGeom>
          <a:noFill/>
        </p:spPr>
        <p:txBody>
          <a:bodyPr wrap="square" rtlCol="0">
            <a:spAutoFit/>
          </a:bodyPr>
          <a:lstStyle/>
          <a:p>
            <a:pPr algn="ctr"/>
            <a:r>
              <a:rPr lang="fr-FR" dirty="0">
                <a:latin typeface="Corbel" panose="020B0503020204020204" pitchFamily="34" charset="0"/>
              </a:rPr>
              <a:t>Pull </a:t>
            </a:r>
            <a:r>
              <a:rPr lang="fr-FR" dirty="0" err="1">
                <a:latin typeface="Corbel" panose="020B0503020204020204" pitchFamily="34" charset="0"/>
              </a:rPr>
              <a:t>rod</a:t>
            </a:r>
            <a:endParaRPr lang="fr-FR" dirty="0">
              <a:latin typeface="Corbel" panose="020B0503020204020204" pitchFamily="34" charset="0"/>
            </a:endParaRPr>
          </a:p>
        </p:txBody>
      </p:sp>
      <p:sp>
        <p:nvSpPr>
          <p:cNvPr id="23" name="ZoneTexte 22">
            <a:extLst>
              <a:ext uri="{FF2B5EF4-FFF2-40B4-BE49-F238E27FC236}">
                <a16:creationId xmlns:a16="http://schemas.microsoft.com/office/drawing/2014/main" id="{A43854F7-1368-4F86-8F6E-3903EDFF839F}"/>
              </a:ext>
            </a:extLst>
          </p:cNvPr>
          <p:cNvSpPr txBox="1"/>
          <p:nvPr/>
        </p:nvSpPr>
        <p:spPr>
          <a:xfrm>
            <a:off x="2584450" y="592752"/>
            <a:ext cx="1384300" cy="307777"/>
          </a:xfrm>
          <a:prstGeom prst="rect">
            <a:avLst/>
          </a:prstGeom>
          <a:noFill/>
        </p:spPr>
        <p:txBody>
          <a:bodyPr wrap="square" rtlCol="0">
            <a:spAutoFit/>
          </a:bodyPr>
          <a:lstStyle/>
          <a:p>
            <a:pPr algn="ctr"/>
            <a:r>
              <a:rPr lang="fr-FR" dirty="0">
                <a:latin typeface="Corbel" panose="020B0503020204020204" pitchFamily="34" charset="0"/>
              </a:rPr>
              <a:t>Anti roll bar</a:t>
            </a:r>
          </a:p>
        </p:txBody>
      </p:sp>
      <p:sp>
        <p:nvSpPr>
          <p:cNvPr id="25" name="ZoneTexte 24">
            <a:extLst>
              <a:ext uri="{FF2B5EF4-FFF2-40B4-BE49-F238E27FC236}">
                <a16:creationId xmlns:a16="http://schemas.microsoft.com/office/drawing/2014/main" id="{1D9CE6AB-CC69-43E2-81F6-236FC8DC0045}"/>
              </a:ext>
            </a:extLst>
          </p:cNvPr>
          <p:cNvSpPr txBox="1"/>
          <p:nvPr/>
        </p:nvSpPr>
        <p:spPr>
          <a:xfrm>
            <a:off x="961426" y="869831"/>
            <a:ext cx="1613904" cy="307777"/>
          </a:xfrm>
          <a:prstGeom prst="rect">
            <a:avLst/>
          </a:prstGeom>
          <a:noFill/>
        </p:spPr>
        <p:txBody>
          <a:bodyPr wrap="square" rtlCol="0">
            <a:spAutoFit/>
          </a:bodyPr>
          <a:lstStyle/>
          <a:p>
            <a:pPr algn="ctr"/>
            <a:r>
              <a:rPr lang="fr-FR" dirty="0">
                <a:latin typeface="Corbel" panose="020B0503020204020204" pitchFamily="34" charset="0"/>
              </a:rPr>
              <a:t>Double wishbone  </a:t>
            </a:r>
          </a:p>
        </p:txBody>
      </p:sp>
      <p:sp>
        <p:nvSpPr>
          <p:cNvPr id="30" name="ZoneTexte 29">
            <a:extLst>
              <a:ext uri="{FF2B5EF4-FFF2-40B4-BE49-F238E27FC236}">
                <a16:creationId xmlns:a16="http://schemas.microsoft.com/office/drawing/2014/main" id="{271320B3-D2CD-4E2F-94B8-695E2E4A07B5}"/>
              </a:ext>
            </a:extLst>
          </p:cNvPr>
          <p:cNvSpPr txBox="1"/>
          <p:nvPr/>
        </p:nvSpPr>
        <p:spPr>
          <a:xfrm>
            <a:off x="1778516" y="4396859"/>
            <a:ext cx="2063234" cy="307777"/>
          </a:xfrm>
          <a:prstGeom prst="rect">
            <a:avLst/>
          </a:prstGeom>
          <a:noFill/>
        </p:spPr>
        <p:txBody>
          <a:bodyPr wrap="square" rtlCol="0">
            <a:spAutoFit/>
          </a:bodyPr>
          <a:lstStyle/>
          <a:p>
            <a:pPr algn="ctr"/>
            <a:r>
              <a:rPr lang="fr-FR" dirty="0" err="1">
                <a:latin typeface="Corbel" panose="020B0503020204020204" pitchFamily="34" charset="0"/>
              </a:rPr>
              <a:t>Parallel</a:t>
            </a:r>
            <a:r>
              <a:rPr lang="fr-FR" dirty="0">
                <a:latin typeface="Corbel" panose="020B0503020204020204" pitchFamily="34" charset="0"/>
              </a:rPr>
              <a:t> </a:t>
            </a:r>
            <a:r>
              <a:rPr lang="fr-FR" dirty="0" err="1">
                <a:latin typeface="Corbel" panose="020B0503020204020204" pitchFamily="34" charset="0"/>
              </a:rPr>
              <a:t>steering</a:t>
            </a:r>
            <a:r>
              <a:rPr lang="fr-FR" dirty="0">
                <a:latin typeface="Corbel" panose="020B0503020204020204" pitchFamily="34" charset="0"/>
              </a:rPr>
              <a:t> system</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Shape 779"/>
        <p:cNvGrpSpPr/>
        <p:nvPr/>
      </p:nvGrpSpPr>
      <p:grpSpPr>
        <a:xfrm>
          <a:off x="0" y="0"/>
          <a:ext cx="0" cy="0"/>
          <a:chOff x="0" y="0"/>
          <a:chExt cx="0" cy="0"/>
        </a:xfrm>
      </p:grpSpPr>
      <p:sp>
        <p:nvSpPr>
          <p:cNvPr id="780" name="Google Shape;780;p93"/>
          <p:cNvSpPr txBox="1">
            <a:spLocks noGrp="1"/>
          </p:cNvSpPr>
          <p:nvPr>
            <p:ph type="title"/>
          </p:nvPr>
        </p:nvSpPr>
        <p:spPr>
          <a:xfrm>
            <a:off x="439270" y="131007"/>
            <a:ext cx="8347200" cy="417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500"/>
              <a:buFont typeface="Open Sans"/>
              <a:buNone/>
            </a:pPr>
            <a:r>
              <a:rPr lang="fr" b="1">
                <a:latin typeface="Open Sans"/>
                <a:ea typeface="Open Sans"/>
                <a:cs typeface="Open Sans"/>
                <a:sym typeface="Open Sans"/>
              </a:rPr>
              <a:t>Statut du projet</a:t>
            </a:r>
            <a:endParaRPr b="1">
              <a:latin typeface="Open Sans"/>
              <a:ea typeface="Open Sans"/>
              <a:cs typeface="Open Sans"/>
              <a:sym typeface="Open Sans"/>
            </a:endParaRPr>
          </a:p>
        </p:txBody>
      </p:sp>
      <p:sp>
        <p:nvSpPr>
          <p:cNvPr id="781" name="Google Shape;781;p93"/>
          <p:cNvSpPr txBox="1">
            <a:spLocks noGrp="1"/>
          </p:cNvSpPr>
          <p:nvPr>
            <p:ph type="sldNum" idx="12"/>
          </p:nvPr>
        </p:nvSpPr>
        <p:spPr>
          <a:xfrm>
            <a:off x="8786425" y="4869656"/>
            <a:ext cx="3576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fr"/>
              <a:t>60</a:t>
            </a:fld>
            <a:endParaRPr/>
          </a:p>
        </p:txBody>
      </p:sp>
      <p:graphicFrame>
        <p:nvGraphicFramePr>
          <p:cNvPr id="782" name="Google Shape;782;p93"/>
          <p:cNvGraphicFramePr/>
          <p:nvPr/>
        </p:nvGraphicFramePr>
        <p:xfrm>
          <a:off x="549938" y="1187918"/>
          <a:ext cx="3000000" cy="3000000"/>
        </p:xfrm>
        <a:graphic>
          <a:graphicData uri="http://schemas.openxmlformats.org/drawingml/2006/table">
            <a:tbl>
              <a:tblPr firstRow="1" bandRow="1">
                <a:noFill/>
                <a:tableStyleId>{F2399307-5400-4A9F-B472-6F69AECF8F02}</a:tableStyleId>
              </a:tblPr>
              <a:tblGrid>
                <a:gridCol w="3157250">
                  <a:extLst>
                    <a:ext uri="{9D8B030D-6E8A-4147-A177-3AD203B41FA5}">
                      <a16:colId xmlns:a16="http://schemas.microsoft.com/office/drawing/2014/main" val="20000"/>
                    </a:ext>
                  </a:extLst>
                </a:gridCol>
                <a:gridCol w="1064525">
                  <a:extLst>
                    <a:ext uri="{9D8B030D-6E8A-4147-A177-3AD203B41FA5}">
                      <a16:colId xmlns:a16="http://schemas.microsoft.com/office/drawing/2014/main" val="20001"/>
                    </a:ext>
                  </a:extLst>
                </a:gridCol>
                <a:gridCol w="1108650">
                  <a:extLst>
                    <a:ext uri="{9D8B030D-6E8A-4147-A177-3AD203B41FA5}">
                      <a16:colId xmlns:a16="http://schemas.microsoft.com/office/drawing/2014/main" val="20002"/>
                    </a:ext>
                  </a:extLst>
                </a:gridCol>
                <a:gridCol w="948700">
                  <a:extLst>
                    <a:ext uri="{9D8B030D-6E8A-4147-A177-3AD203B41FA5}">
                      <a16:colId xmlns:a16="http://schemas.microsoft.com/office/drawing/2014/main" val="20003"/>
                    </a:ext>
                  </a:extLst>
                </a:gridCol>
                <a:gridCol w="1764975">
                  <a:extLst>
                    <a:ext uri="{9D8B030D-6E8A-4147-A177-3AD203B41FA5}">
                      <a16:colId xmlns:a16="http://schemas.microsoft.com/office/drawing/2014/main" val="20004"/>
                    </a:ext>
                  </a:extLst>
                </a:gridCol>
              </a:tblGrid>
              <a:tr h="325325">
                <a:tc>
                  <a:txBody>
                    <a:bodyPr/>
                    <a:lstStyle/>
                    <a:p>
                      <a:pPr marL="0" marR="0" lvl="0" indent="0" algn="ctr" rtl="0">
                        <a:spcBef>
                          <a:spcPts val="0"/>
                        </a:spcBef>
                        <a:spcAft>
                          <a:spcPts val="0"/>
                        </a:spcAft>
                        <a:buNone/>
                      </a:pPr>
                      <a:r>
                        <a:rPr lang="fr" sz="1600" b="1" u="none" strike="noStrike" cap="none">
                          <a:solidFill>
                            <a:srgbClr val="FFFFFF"/>
                          </a:solidFill>
                        </a:rPr>
                        <a:t>Action</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7F7F7F"/>
                    </a:solidFill>
                  </a:tcPr>
                </a:tc>
                <a:tc>
                  <a:txBody>
                    <a:bodyPr/>
                    <a:lstStyle/>
                    <a:p>
                      <a:pPr marL="0" marR="0" lvl="0" indent="0" algn="ctr" rtl="0">
                        <a:spcBef>
                          <a:spcPts val="0"/>
                        </a:spcBef>
                        <a:spcAft>
                          <a:spcPts val="0"/>
                        </a:spcAft>
                        <a:buNone/>
                      </a:pPr>
                      <a:r>
                        <a:rPr lang="fr" sz="1600" b="1" u="none" strike="noStrike" cap="none">
                          <a:solidFill>
                            <a:srgbClr val="FFFFFF"/>
                          </a:solidFill>
                        </a:rPr>
                        <a:t>PIC</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7F7F7F"/>
                    </a:solidFill>
                  </a:tcPr>
                </a:tc>
                <a:tc>
                  <a:txBody>
                    <a:bodyPr/>
                    <a:lstStyle/>
                    <a:p>
                      <a:pPr marL="0" marR="0" lvl="0" indent="0" algn="ctr" rtl="0">
                        <a:spcBef>
                          <a:spcPts val="0"/>
                        </a:spcBef>
                        <a:spcAft>
                          <a:spcPts val="0"/>
                        </a:spcAft>
                        <a:buNone/>
                      </a:pPr>
                      <a:r>
                        <a:rPr lang="fr" sz="1600" b="1" u="none" strike="noStrike" cap="none">
                          <a:solidFill>
                            <a:srgbClr val="FFFFFF"/>
                          </a:solidFill>
                        </a:rPr>
                        <a:t>Due date</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7F7F7F"/>
                    </a:solidFill>
                  </a:tcPr>
                </a:tc>
                <a:tc>
                  <a:txBody>
                    <a:bodyPr/>
                    <a:lstStyle/>
                    <a:p>
                      <a:pPr marL="0" marR="0" lvl="0" indent="0" algn="ctr" rtl="0">
                        <a:spcBef>
                          <a:spcPts val="0"/>
                        </a:spcBef>
                        <a:spcAft>
                          <a:spcPts val="0"/>
                        </a:spcAft>
                        <a:buNone/>
                      </a:pPr>
                      <a:r>
                        <a:rPr lang="fr" sz="1600" b="1" u="none" strike="noStrike" cap="none">
                          <a:solidFill>
                            <a:srgbClr val="FFFFFF"/>
                          </a:solidFill>
                        </a:rPr>
                        <a:t>Status</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7F7F7F"/>
                    </a:solidFill>
                  </a:tcPr>
                </a:tc>
                <a:tc>
                  <a:txBody>
                    <a:bodyPr/>
                    <a:lstStyle/>
                    <a:p>
                      <a:pPr marL="0" marR="0" lvl="0" indent="0" algn="ctr" rtl="0">
                        <a:spcBef>
                          <a:spcPts val="0"/>
                        </a:spcBef>
                        <a:spcAft>
                          <a:spcPts val="0"/>
                        </a:spcAft>
                        <a:buNone/>
                      </a:pPr>
                      <a:r>
                        <a:rPr lang="fr" sz="1600" b="1" u="none" strike="noStrike" cap="none">
                          <a:solidFill>
                            <a:srgbClr val="FFFFFF"/>
                          </a:solidFill>
                        </a:rPr>
                        <a:t>Comments</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7F7F7F"/>
                    </a:solidFill>
                  </a:tcPr>
                </a:tc>
                <a:extLst>
                  <a:ext uri="{0D108BD9-81ED-4DB2-BD59-A6C34878D82A}">
                    <a16:rowId xmlns:a16="http://schemas.microsoft.com/office/drawing/2014/main" val="10000"/>
                  </a:ext>
                </a:extLst>
              </a:tr>
              <a:tr h="260250">
                <a:tc>
                  <a:txBody>
                    <a:bodyPr/>
                    <a:lstStyle/>
                    <a:p>
                      <a:pPr marL="0" marR="0" lvl="0" indent="0" algn="ctr" rtl="0">
                        <a:spcBef>
                          <a:spcPts val="0"/>
                        </a:spcBef>
                        <a:spcAft>
                          <a:spcPts val="0"/>
                        </a:spcAft>
                        <a:buNone/>
                      </a:pPr>
                      <a:r>
                        <a:rPr lang="fr" u="none" strike="noStrike" cap="none"/>
                        <a:t>Définir l’organisation</a:t>
                      </a:r>
                      <a:endParaRPr u="none" strike="noStrike" cap="none"/>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spcBef>
                          <a:spcPts val="0"/>
                        </a:spcBef>
                        <a:spcAft>
                          <a:spcPts val="0"/>
                        </a:spcAft>
                        <a:buNone/>
                      </a:pPr>
                      <a:r>
                        <a:rPr lang="fr" u="none" strike="noStrike" cap="none"/>
                        <a:t>Dir Pro</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spcBef>
                          <a:spcPts val="0"/>
                        </a:spcBef>
                        <a:spcAft>
                          <a:spcPts val="0"/>
                        </a:spcAft>
                        <a:buNone/>
                      </a:pPr>
                      <a:r>
                        <a:rPr lang="fr" u="none" strike="noStrike" cap="none"/>
                        <a:t>03/12/2020</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spcBef>
                          <a:spcPts val="0"/>
                        </a:spcBef>
                        <a:spcAft>
                          <a:spcPts val="0"/>
                        </a:spcAft>
                        <a:buNone/>
                      </a:pPr>
                      <a:endParaRPr u="none" strike="noStrike" cap="none"/>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spcBef>
                          <a:spcPts val="0"/>
                        </a:spcBef>
                        <a:spcAft>
                          <a:spcPts val="0"/>
                        </a:spcAft>
                        <a:buNone/>
                      </a:pPr>
                      <a:endParaRPr u="none" strike="noStrike" cap="none"/>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260250">
                <a:tc>
                  <a:txBody>
                    <a:bodyPr/>
                    <a:lstStyle/>
                    <a:p>
                      <a:pPr marL="0" marR="0" lvl="0" indent="0" algn="ctr" rtl="0">
                        <a:spcBef>
                          <a:spcPts val="0"/>
                        </a:spcBef>
                        <a:spcAft>
                          <a:spcPts val="0"/>
                        </a:spcAft>
                        <a:buNone/>
                      </a:pPr>
                      <a:r>
                        <a:rPr lang="fr" u="none" strike="noStrike" cap="none"/>
                        <a:t>Suivi des MEPs</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spcBef>
                          <a:spcPts val="0"/>
                        </a:spcBef>
                        <a:spcAft>
                          <a:spcPts val="0"/>
                        </a:spcAft>
                        <a:buNone/>
                      </a:pPr>
                      <a:r>
                        <a:rPr lang="fr" u="none" strike="noStrike" cap="none"/>
                        <a:t>Dir Tech</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spcBef>
                          <a:spcPts val="0"/>
                        </a:spcBef>
                        <a:spcAft>
                          <a:spcPts val="0"/>
                        </a:spcAft>
                        <a:buNone/>
                      </a:pPr>
                      <a:r>
                        <a:rPr lang="fr" u="none" strike="noStrike" cap="none"/>
                        <a:t>01/06/2020</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spcBef>
                          <a:spcPts val="0"/>
                        </a:spcBef>
                        <a:spcAft>
                          <a:spcPts val="0"/>
                        </a:spcAft>
                        <a:buNone/>
                      </a:pPr>
                      <a:endParaRPr u="none" strike="noStrike" cap="none"/>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spcBef>
                          <a:spcPts val="0"/>
                        </a:spcBef>
                        <a:spcAft>
                          <a:spcPts val="0"/>
                        </a:spcAft>
                        <a:buNone/>
                      </a:pPr>
                      <a:endParaRPr u="none" strike="noStrike" cap="none"/>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260250">
                <a:tc>
                  <a:txBody>
                    <a:bodyPr/>
                    <a:lstStyle/>
                    <a:p>
                      <a:pPr marL="0" marR="0" lvl="0" indent="0" algn="ctr" rtl="0">
                        <a:spcBef>
                          <a:spcPts val="0"/>
                        </a:spcBef>
                        <a:spcAft>
                          <a:spcPts val="0"/>
                        </a:spcAft>
                        <a:buNone/>
                      </a:pPr>
                      <a:r>
                        <a:rPr lang="fr" u="none" strike="noStrike" cap="none"/>
                        <a:t>Planning de prod + soudure</a:t>
                      </a:r>
                      <a:endParaRPr u="none" strike="noStrike" cap="none"/>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spcBef>
                          <a:spcPts val="0"/>
                        </a:spcBef>
                        <a:spcAft>
                          <a:spcPts val="0"/>
                        </a:spcAft>
                        <a:buNone/>
                      </a:pPr>
                      <a:r>
                        <a:rPr lang="fr" u="none" strike="noStrike" cap="none"/>
                        <a:t>Dir Pro</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600"/>
                        <a:buFont typeface="Calibri"/>
                        <a:buNone/>
                      </a:pPr>
                      <a:r>
                        <a:rPr lang="fr" u="none" strike="noStrike" cap="none"/>
                        <a:t>01/06/2020</a:t>
                      </a:r>
                      <a:endParaRPr sz="1200"/>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spcBef>
                          <a:spcPts val="0"/>
                        </a:spcBef>
                        <a:spcAft>
                          <a:spcPts val="0"/>
                        </a:spcAft>
                        <a:buNone/>
                      </a:pPr>
                      <a:endParaRPr u="none" strike="noStrike" cap="none"/>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spcBef>
                          <a:spcPts val="0"/>
                        </a:spcBef>
                        <a:spcAft>
                          <a:spcPts val="0"/>
                        </a:spcAft>
                        <a:buNone/>
                      </a:pPr>
                      <a:endParaRPr u="none" strike="noStrike" cap="none"/>
                    </a:p>
                  </a:txBody>
                  <a:tcPr marL="91450" marR="91450" marT="45725" marB="45725"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pic>
        <p:nvPicPr>
          <p:cNvPr id="783" name="Google Shape;783;p93" descr="Neutral face with no fill"/>
          <p:cNvPicPr preferRelativeResize="0"/>
          <p:nvPr/>
        </p:nvPicPr>
        <p:blipFill rotWithShape="1">
          <a:blip r:embed="rId3">
            <a:alphaModFix/>
          </a:blip>
          <a:srcRect/>
          <a:stretch/>
        </p:blipFill>
        <p:spPr>
          <a:xfrm>
            <a:off x="6179888" y="157520"/>
            <a:ext cx="364009" cy="364009"/>
          </a:xfrm>
          <a:prstGeom prst="rect">
            <a:avLst/>
          </a:prstGeom>
          <a:noFill/>
          <a:ln>
            <a:noFill/>
          </a:ln>
        </p:spPr>
      </p:pic>
      <p:pic>
        <p:nvPicPr>
          <p:cNvPr id="784" name="Google Shape;784;p93" descr="Sad face with no fill"/>
          <p:cNvPicPr preferRelativeResize="0"/>
          <p:nvPr/>
        </p:nvPicPr>
        <p:blipFill rotWithShape="1">
          <a:blip r:embed="rId4">
            <a:alphaModFix/>
          </a:blip>
          <a:srcRect/>
          <a:stretch/>
        </p:blipFill>
        <p:spPr>
          <a:xfrm>
            <a:off x="7847377" y="157520"/>
            <a:ext cx="364009" cy="364009"/>
          </a:xfrm>
          <a:prstGeom prst="rect">
            <a:avLst/>
          </a:prstGeom>
          <a:noFill/>
          <a:ln>
            <a:noFill/>
          </a:ln>
        </p:spPr>
      </p:pic>
      <p:pic>
        <p:nvPicPr>
          <p:cNvPr id="785" name="Google Shape;785;p93" descr="Smiling face with no fill"/>
          <p:cNvPicPr preferRelativeResize="0"/>
          <p:nvPr/>
        </p:nvPicPr>
        <p:blipFill rotWithShape="1">
          <a:blip r:embed="rId5">
            <a:alphaModFix/>
          </a:blip>
          <a:srcRect/>
          <a:stretch/>
        </p:blipFill>
        <p:spPr>
          <a:xfrm>
            <a:off x="4871473" y="157520"/>
            <a:ext cx="364009" cy="364009"/>
          </a:xfrm>
          <a:prstGeom prst="rect">
            <a:avLst/>
          </a:prstGeom>
          <a:noFill/>
          <a:ln>
            <a:noFill/>
          </a:ln>
        </p:spPr>
      </p:pic>
      <p:sp>
        <p:nvSpPr>
          <p:cNvPr id="786" name="Google Shape;786;p93"/>
          <p:cNvSpPr/>
          <p:nvPr/>
        </p:nvSpPr>
        <p:spPr>
          <a:xfrm>
            <a:off x="5229768" y="154858"/>
            <a:ext cx="6960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1800" b="0" i="0" u="none" strike="noStrike" cap="none">
                <a:solidFill>
                  <a:srgbClr val="000000"/>
                </a:solidFill>
                <a:latin typeface="Calibri"/>
                <a:ea typeface="Calibri"/>
                <a:cs typeface="Calibri"/>
                <a:sym typeface="Calibri"/>
              </a:rPr>
              <a:t>Good</a:t>
            </a:r>
            <a:endParaRPr/>
          </a:p>
        </p:txBody>
      </p:sp>
      <p:sp>
        <p:nvSpPr>
          <p:cNvPr id="787" name="Google Shape;787;p93"/>
          <p:cNvSpPr/>
          <p:nvPr/>
        </p:nvSpPr>
        <p:spPr>
          <a:xfrm>
            <a:off x="6538184" y="154858"/>
            <a:ext cx="1055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1800">
                <a:solidFill>
                  <a:srgbClr val="000000"/>
                </a:solidFill>
                <a:latin typeface="Calibri"/>
                <a:ea typeface="Calibri"/>
                <a:cs typeface="Calibri"/>
                <a:sym typeface="Calibri"/>
              </a:rPr>
              <a:t>Not issue</a:t>
            </a:r>
            <a:endParaRPr/>
          </a:p>
        </p:txBody>
      </p:sp>
      <p:sp>
        <p:nvSpPr>
          <p:cNvPr id="788" name="Google Shape;788;p93"/>
          <p:cNvSpPr/>
          <p:nvPr/>
        </p:nvSpPr>
        <p:spPr>
          <a:xfrm>
            <a:off x="8205673" y="154858"/>
            <a:ext cx="5808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 sz="1800">
                <a:solidFill>
                  <a:srgbClr val="000000"/>
                </a:solidFill>
                <a:latin typeface="Calibri"/>
                <a:ea typeface="Calibri"/>
                <a:cs typeface="Calibri"/>
                <a:sym typeface="Calibri"/>
              </a:rPr>
              <a:t>Late</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94"/>
          <p:cNvSpPr txBox="1">
            <a:spLocks noGrp="1"/>
          </p:cNvSpPr>
          <p:nvPr>
            <p:ph type="title"/>
          </p:nvPr>
        </p:nvSpPr>
        <p:spPr>
          <a:xfrm>
            <a:off x="390396" y="110913"/>
            <a:ext cx="8470500" cy="417000"/>
          </a:xfrm>
          <a:prstGeom prst="rect">
            <a:avLst/>
          </a:prstGeom>
          <a:noFill/>
          <a:ln>
            <a:noFill/>
          </a:ln>
        </p:spPr>
        <p:txBody>
          <a:bodyPr spcFirstLastPara="1" wrap="square" lIns="48975" tIns="24475" rIns="48975" bIns="24475" anchor="ctr" anchorCtr="0">
            <a:noAutofit/>
          </a:bodyPr>
          <a:lstStyle/>
          <a:p>
            <a:pPr marL="0" lvl="0" indent="0" algn="l" rtl="0">
              <a:lnSpc>
                <a:spcPct val="90000"/>
              </a:lnSpc>
              <a:spcBef>
                <a:spcPts val="0"/>
              </a:spcBef>
              <a:spcAft>
                <a:spcPts val="0"/>
              </a:spcAft>
              <a:buSzPts val="2600"/>
              <a:buNone/>
            </a:pPr>
            <a:r>
              <a:rPr lang="fr"/>
              <a:t>Conclusion</a:t>
            </a:r>
            <a:endParaRPr/>
          </a:p>
        </p:txBody>
      </p:sp>
      <p:sp>
        <p:nvSpPr>
          <p:cNvPr id="795" name="Google Shape;795;p94"/>
          <p:cNvSpPr txBox="1">
            <a:spLocks noGrp="1"/>
          </p:cNvSpPr>
          <p:nvPr>
            <p:ph type="body" idx="4294967295"/>
          </p:nvPr>
        </p:nvSpPr>
        <p:spPr>
          <a:xfrm>
            <a:off x="4324895" y="829750"/>
            <a:ext cx="4536000" cy="37584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800"/>
              </a:spcBef>
              <a:spcAft>
                <a:spcPts val="0"/>
              </a:spcAft>
              <a:buSzPts val="1700"/>
              <a:buNone/>
            </a:pPr>
            <a:r>
              <a:rPr lang="fr"/>
              <a:t>-</a:t>
            </a:r>
            <a:endParaRPr/>
          </a:p>
          <a:p>
            <a:pPr marL="0" lvl="0" indent="0" algn="l" rtl="0">
              <a:lnSpc>
                <a:spcPct val="90000"/>
              </a:lnSpc>
              <a:spcBef>
                <a:spcPts val="800"/>
              </a:spcBef>
              <a:spcAft>
                <a:spcPts val="0"/>
              </a:spcAft>
              <a:buSzPts val="1700"/>
              <a:buNone/>
            </a:pPr>
            <a:r>
              <a:rPr lang="fr"/>
              <a:t>-</a:t>
            </a:r>
            <a:endParaRPr/>
          </a:p>
          <a:p>
            <a:pPr marL="0" lvl="0" indent="0" algn="l" rtl="0">
              <a:lnSpc>
                <a:spcPct val="90000"/>
              </a:lnSpc>
              <a:spcBef>
                <a:spcPts val="800"/>
              </a:spcBef>
              <a:spcAft>
                <a:spcPts val="0"/>
              </a:spcAft>
              <a:buSzPts val="1700"/>
              <a:buNone/>
            </a:pPr>
            <a:r>
              <a:rPr lang="fr"/>
              <a:t>-</a:t>
            </a:r>
            <a:endParaRPr/>
          </a:p>
          <a:p>
            <a:pPr marL="0" lvl="0" indent="0" algn="l" rtl="0">
              <a:lnSpc>
                <a:spcPct val="90000"/>
              </a:lnSpc>
              <a:spcBef>
                <a:spcPts val="800"/>
              </a:spcBef>
              <a:spcAft>
                <a:spcPts val="0"/>
              </a:spcAft>
              <a:buSzPts val="1700"/>
              <a:buNone/>
            </a:pPr>
            <a:r>
              <a:rPr lang="fr"/>
              <a:t>-</a:t>
            </a:r>
            <a:endParaRPr/>
          </a:p>
          <a:p>
            <a:pPr marL="0" lvl="0" indent="0" algn="l" rtl="0">
              <a:lnSpc>
                <a:spcPct val="90000"/>
              </a:lnSpc>
              <a:spcBef>
                <a:spcPts val="800"/>
              </a:spcBef>
              <a:spcAft>
                <a:spcPts val="0"/>
              </a:spcAft>
              <a:buSzPts val="1700"/>
              <a:buNone/>
            </a:pPr>
            <a:r>
              <a:rPr lang="fr"/>
              <a:t>-</a:t>
            </a:r>
            <a:endParaRPr/>
          </a:p>
          <a:p>
            <a:pPr marL="0" lvl="0" indent="0" algn="l" rtl="0">
              <a:lnSpc>
                <a:spcPct val="90000"/>
              </a:lnSpc>
              <a:spcBef>
                <a:spcPts val="800"/>
              </a:spcBef>
              <a:spcAft>
                <a:spcPts val="0"/>
              </a:spcAft>
              <a:buSzPts val="1700"/>
              <a:buNone/>
            </a:pPr>
            <a:r>
              <a:rPr lang="fr"/>
              <a:t>-</a:t>
            </a:r>
            <a:endParaRPr/>
          </a:p>
          <a:p>
            <a:pPr marL="0" lvl="0" indent="0" algn="l" rtl="0">
              <a:lnSpc>
                <a:spcPct val="90000"/>
              </a:lnSpc>
              <a:spcBef>
                <a:spcPts val="800"/>
              </a:spcBef>
              <a:spcAft>
                <a:spcPts val="0"/>
              </a:spcAft>
              <a:buSzPts val="1700"/>
              <a:buNone/>
            </a:pPr>
            <a:r>
              <a:rPr lang="fr"/>
              <a:t>-</a:t>
            </a:r>
            <a:endParaRPr/>
          </a:p>
          <a:p>
            <a:pPr marL="0" lvl="0" indent="0" algn="l" rtl="0">
              <a:lnSpc>
                <a:spcPct val="90000"/>
              </a:lnSpc>
              <a:spcBef>
                <a:spcPts val="800"/>
              </a:spcBef>
              <a:spcAft>
                <a:spcPts val="0"/>
              </a:spcAft>
              <a:buSzPts val="1700"/>
              <a:buNone/>
            </a:pPr>
            <a:r>
              <a:rPr lang="fr"/>
              <a:t>-</a:t>
            </a:r>
            <a:endParaRPr/>
          </a:p>
          <a:p>
            <a:pPr marL="0" lvl="0" indent="0" algn="l" rtl="0">
              <a:lnSpc>
                <a:spcPct val="90000"/>
              </a:lnSpc>
              <a:spcBef>
                <a:spcPts val="800"/>
              </a:spcBef>
              <a:spcAft>
                <a:spcPts val="0"/>
              </a:spcAft>
              <a:buSzPts val="1700"/>
              <a:buNone/>
            </a:pPr>
            <a:r>
              <a:rPr lang="fr"/>
              <a:t>-</a:t>
            </a:r>
            <a:endParaRPr/>
          </a:p>
          <a:p>
            <a:pPr marL="0" lvl="0" indent="0" algn="l" rtl="0">
              <a:lnSpc>
                <a:spcPct val="90000"/>
              </a:lnSpc>
              <a:spcBef>
                <a:spcPts val="800"/>
              </a:spcBef>
              <a:spcAft>
                <a:spcPts val="0"/>
              </a:spcAft>
              <a:buSzPts val="1700"/>
              <a:buNone/>
            </a:pPr>
            <a:endParaRPr/>
          </a:p>
        </p:txBody>
      </p:sp>
      <p:sp>
        <p:nvSpPr>
          <p:cNvPr id="796" name="Google Shape;796;p94"/>
          <p:cNvSpPr txBox="1">
            <a:spLocks noGrp="1"/>
          </p:cNvSpPr>
          <p:nvPr>
            <p:ph type="body" idx="1"/>
          </p:nvPr>
        </p:nvSpPr>
        <p:spPr>
          <a:xfrm>
            <a:off x="-13259" y="236250"/>
            <a:ext cx="404400" cy="306600"/>
          </a:xfrm>
          <a:prstGeom prst="rect">
            <a:avLst/>
          </a:prstGeom>
          <a:noFill/>
          <a:ln>
            <a:noFill/>
          </a:ln>
        </p:spPr>
        <p:txBody>
          <a:bodyPr spcFirstLastPara="1" wrap="square" lIns="48975" tIns="24475" rIns="48975" bIns="24475" anchor="t" anchorCtr="0">
            <a:noAutofit/>
          </a:bodyPr>
          <a:lstStyle/>
          <a:p>
            <a:pPr marL="0" lvl="0" indent="0" algn="l" rtl="0">
              <a:lnSpc>
                <a:spcPct val="90000"/>
              </a:lnSpc>
              <a:spcBef>
                <a:spcPts val="700"/>
              </a:spcBef>
              <a:spcAft>
                <a:spcPts val="0"/>
              </a:spcAft>
              <a:buSzPts val="900"/>
              <a:buNone/>
            </a:pPr>
            <a:r>
              <a:rPr lang="fr"/>
              <a:t>LAI</a:t>
            </a:r>
            <a:endParaRPr/>
          </a:p>
        </p:txBody>
      </p:sp>
      <p:sp>
        <p:nvSpPr>
          <p:cNvPr id="797" name="Google Shape;797;p94"/>
          <p:cNvSpPr/>
          <p:nvPr/>
        </p:nvSpPr>
        <p:spPr>
          <a:xfrm>
            <a:off x="698143" y="4131897"/>
            <a:ext cx="7767300" cy="498600"/>
          </a:xfrm>
          <a:prstGeom prst="roundRect">
            <a:avLst>
              <a:gd name="adj" fmla="val 16667"/>
            </a:avLst>
          </a:prstGeom>
          <a:solidFill>
            <a:schemeClr val="lt2"/>
          </a:solidFill>
          <a:ln w="38100" cap="flat" cmpd="sng">
            <a:solidFill>
              <a:schemeClr val="dk2"/>
            </a:solidFill>
            <a:prstDash val="solid"/>
            <a:round/>
            <a:headEnd type="none" w="sm" len="sm"/>
            <a:tailEnd type="none" w="sm" len="sm"/>
          </a:ln>
        </p:spPr>
        <p:txBody>
          <a:bodyPr spcFirstLastPara="1" wrap="square" lIns="48975" tIns="48975" rIns="48975" bIns="4897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Corbel"/>
                <a:ea typeface="Corbel"/>
                <a:cs typeface="Corbel"/>
                <a:sym typeface="Corbel"/>
              </a:rPr>
              <a:t>Prochain TOP: </a:t>
            </a:r>
            <a:r>
              <a:rPr lang="fr">
                <a:latin typeface="Corbel"/>
                <a:ea typeface="Corbel"/>
                <a:cs typeface="Corbel"/>
                <a:sym typeface="Corbel"/>
              </a:rPr>
              <a:t>XX/XX/XXXX </a:t>
            </a:r>
            <a:r>
              <a:rPr lang="fr" sz="1400" b="0" i="0" u="none" strike="noStrike" cap="none">
                <a:solidFill>
                  <a:srgbClr val="000000"/>
                </a:solidFill>
                <a:latin typeface="Corbel"/>
                <a:ea typeface="Corbel"/>
                <a:cs typeface="Corbel"/>
                <a:sym typeface="Corbel"/>
              </a:rPr>
              <a:t>à </a:t>
            </a:r>
            <a:r>
              <a:rPr lang="fr">
                <a:latin typeface="Corbel"/>
                <a:ea typeface="Corbel"/>
                <a:cs typeface="Corbel"/>
                <a:sym typeface="Corbel"/>
              </a:rPr>
              <a:t>XX</a:t>
            </a:r>
            <a:r>
              <a:rPr lang="fr" sz="1400" b="0" i="0" u="none" strike="noStrike" cap="none">
                <a:solidFill>
                  <a:srgbClr val="000000"/>
                </a:solidFill>
                <a:latin typeface="Corbel"/>
                <a:ea typeface="Corbel"/>
                <a:cs typeface="Corbel"/>
                <a:sym typeface="Corbel"/>
              </a:rPr>
              <a:t>h</a:t>
            </a:r>
            <a:endParaRPr sz="1400" b="0" i="0" u="none" strike="noStrike" cap="none">
              <a:solidFill>
                <a:srgbClr val="000000"/>
              </a:solidFill>
              <a:latin typeface="Corbel"/>
              <a:ea typeface="Corbel"/>
              <a:cs typeface="Corbel"/>
              <a:sym typeface="Corbel"/>
            </a:endParaRPr>
          </a:p>
        </p:txBody>
      </p:sp>
      <p:pic>
        <p:nvPicPr>
          <p:cNvPr id="798" name="Google Shape;798;p94"/>
          <p:cNvPicPr preferRelativeResize="0"/>
          <p:nvPr/>
        </p:nvPicPr>
        <p:blipFill rotWithShape="1">
          <a:blip r:embed="rId3">
            <a:alphaModFix/>
          </a:blip>
          <a:srcRect/>
          <a:stretch/>
        </p:blipFill>
        <p:spPr>
          <a:xfrm>
            <a:off x="596834" y="1909828"/>
            <a:ext cx="678522" cy="678522"/>
          </a:xfrm>
          <a:prstGeom prst="rect">
            <a:avLst/>
          </a:prstGeom>
          <a:noFill/>
          <a:ln>
            <a:noFill/>
          </a:ln>
        </p:spPr>
      </p:pic>
      <p:pic>
        <p:nvPicPr>
          <p:cNvPr id="799" name="Google Shape;799;p94"/>
          <p:cNvPicPr preferRelativeResize="0"/>
          <p:nvPr/>
        </p:nvPicPr>
        <p:blipFill rotWithShape="1">
          <a:blip r:embed="rId4">
            <a:alphaModFix/>
          </a:blip>
          <a:srcRect/>
          <a:stretch/>
        </p:blipFill>
        <p:spPr>
          <a:xfrm>
            <a:off x="596816" y="1163884"/>
            <a:ext cx="678522" cy="678522"/>
          </a:xfrm>
          <a:prstGeom prst="rect">
            <a:avLst/>
          </a:prstGeom>
          <a:noFill/>
          <a:ln>
            <a:noFill/>
          </a:ln>
        </p:spPr>
      </p:pic>
      <p:pic>
        <p:nvPicPr>
          <p:cNvPr id="800" name="Google Shape;800;p94" descr="Sad face with no fill"/>
          <p:cNvPicPr preferRelativeResize="0"/>
          <p:nvPr/>
        </p:nvPicPr>
        <p:blipFill rotWithShape="1">
          <a:blip r:embed="rId5">
            <a:alphaModFix/>
          </a:blip>
          <a:srcRect/>
          <a:stretch/>
        </p:blipFill>
        <p:spPr>
          <a:xfrm>
            <a:off x="596823" y="2655779"/>
            <a:ext cx="678525" cy="678525"/>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Shape 809"/>
        <p:cNvGrpSpPr/>
        <p:nvPr/>
      </p:nvGrpSpPr>
      <p:grpSpPr>
        <a:xfrm>
          <a:off x="0" y="0"/>
          <a:ext cx="0" cy="0"/>
          <a:chOff x="0" y="0"/>
          <a:chExt cx="0" cy="0"/>
        </a:xfrm>
      </p:grpSpPr>
      <p:sp>
        <p:nvSpPr>
          <p:cNvPr id="810" name="Google Shape;810;p96"/>
          <p:cNvSpPr txBox="1">
            <a:spLocks noGrp="1"/>
          </p:cNvSpPr>
          <p:nvPr>
            <p:ph type="title"/>
          </p:nvPr>
        </p:nvSpPr>
        <p:spPr>
          <a:xfrm>
            <a:off x="439270" y="131008"/>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endParaRPr/>
          </a:p>
        </p:txBody>
      </p:sp>
      <p:sp>
        <p:nvSpPr>
          <p:cNvPr id="811" name="Google Shape;811;p96"/>
          <p:cNvSpPr txBox="1">
            <a:spLocks noGrp="1"/>
          </p:cNvSpPr>
          <p:nvPr>
            <p:ph type="body" idx="1"/>
          </p:nvPr>
        </p:nvSpPr>
        <p:spPr>
          <a:xfrm>
            <a:off x="315794" y="829756"/>
            <a:ext cx="8545200" cy="3758400"/>
          </a:xfrm>
          <a:prstGeom prst="rect">
            <a:avLst/>
          </a:prstGeom>
        </p:spPr>
        <p:txBody>
          <a:bodyPr spcFirstLastPara="1" wrap="square" lIns="48975" tIns="24475" rIns="48975" bIns="24475" anchor="t" anchorCtr="0">
            <a:noAutofit/>
          </a:bodyPr>
          <a:lstStyle/>
          <a:p>
            <a:pPr marL="0" lvl="0" indent="0" algn="l" rtl="0">
              <a:spcBef>
                <a:spcPts val="800"/>
              </a:spcBef>
              <a:spcAft>
                <a:spcPts val="0"/>
              </a:spcAft>
              <a:buNone/>
            </a:pPr>
            <a:endParaRPr/>
          </a:p>
        </p:txBody>
      </p:sp>
      <p:sp>
        <p:nvSpPr>
          <p:cNvPr id="812" name="Google Shape;812;p96"/>
          <p:cNvSpPr txBox="1">
            <a:spLocks noGrp="1"/>
          </p:cNvSpPr>
          <p:nvPr>
            <p:ph type="body" idx="2"/>
          </p:nvPr>
        </p:nvSpPr>
        <p:spPr>
          <a:xfrm>
            <a:off x="-13259" y="236250"/>
            <a:ext cx="404400" cy="285000"/>
          </a:xfrm>
          <a:prstGeom prst="rect">
            <a:avLst/>
          </a:prstGeom>
        </p:spPr>
        <p:txBody>
          <a:bodyPr spcFirstLastPara="1" wrap="square" lIns="48975" tIns="24475" rIns="48975" bIns="24475" anchor="t" anchorCtr="0">
            <a:spAutoFit/>
          </a:bodyPr>
          <a:lstStyle/>
          <a:p>
            <a:pPr marL="0" lvl="0" indent="0" algn="l" rtl="0">
              <a:spcBef>
                <a:spcPts val="70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53"/>
          <p:cNvSpPr txBox="1">
            <a:spLocks noGrp="1"/>
          </p:cNvSpPr>
          <p:nvPr>
            <p:ph type="title"/>
          </p:nvPr>
        </p:nvSpPr>
        <p:spPr>
          <a:xfrm>
            <a:off x="439270" y="131007"/>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dirty="0"/>
              <a:t>Rear Suspension System</a:t>
            </a:r>
            <a:endParaRPr dirty="0"/>
          </a:p>
        </p:txBody>
      </p:sp>
      <p:pic>
        <p:nvPicPr>
          <p:cNvPr id="4" name="Graphique 3">
            <a:extLst>
              <a:ext uri="{FF2B5EF4-FFF2-40B4-BE49-F238E27FC236}">
                <a16:creationId xmlns:a16="http://schemas.microsoft.com/office/drawing/2014/main" id="{D2660CBB-20AB-4662-884E-43E46AE8BD3F}"/>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t="14938" b="22592"/>
          <a:stretch/>
        </p:blipFill>
        <p:spPr>
          <a:xfrm>
            <a:off x="134459" y="692550"/>
            <a:ext cx="8505961" cy="3758400"/>
          </a:xfrm>
          <a:prstGeom prst="rect">
            <a:avLst/>
          </a:prstGeom>
        </p:spPr>
      </p:pic>
      <p:cxnSp>
        <p:nvCxnSpPr>
          <p:cNvPr id="5" name="Connecteur droit avec flèche 4">
            <a:extLst>
              <a:ext uri="{FF2B5EF4-FFF2-40B4-BE49-F238E27FC236}">
                <a16:creationId xmlns:a16="http://schemas.microsoft.com/office/drawing/2014/main" id="{2058A36D-4C18-4893-A068-FB3F124357D3}"/>
              </a:ext>
            </a:extLst>
          </p:cNvPr>
          <p:cNvCxnSpPr>
            <a:cxnSpLocks/>
            <a:stCxn id="7" idx="2"/>
          </p:cNvCxnSpPr>
          <p:nvPr/>
        </p:nvCxnSpPr>
        <p:spPr>
          <a:xfrm>
            <a:off x="1310532" y="1158558"/>
            <a:ext cx="892918" cy="1311592"/>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6" name="Connecteur droit avec flèche 5">
            <a:extLst>
              <a:ext uri="{FF2B5EF4-FFF2-40B4-BE49-F238E27FC236}">
                <a16:creationId xmlns:a16="http://schemas.microsoft.com/office/drawing/2014/main" id="{9B6B4E24-155A-4017-A4C6-A917FAEEAEF5}"/>
              </a:ext>
            </a:extLst>
          </p:cNvPr>
          <p:cNvCxnSpPr>
            <a:cxnSpLocks/>
            <a:stCxn id="7" idx="2"/>
          </p:cNvCxnSpPr>
          <p:nvPr/>
        </p:nvCxnSpPr>
        <p:spPr>
          <a:xfrm>
            <a:off x="1310532" y="1158558"/>
            <a:ext cx="664318" cy="2702242"/>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AAC46E5F-5A2A-4219-919B-7140B11BC7F1}"/>
              </a:ext>
            </a:extLst>
          </p:cNvPr>
          <p:cNvSpPr txBox="1"/>
          <p:nvPr/>
        </p:nvSpPr>
        <p:spPr>
          <a:xfrm>
            <a:off x="503580" y="850781"/>
            <a:ext cx="1613904" cy="307777"/>
          </a:xfrm>
          <a:prstGeom prst="rect">
            <a:avLst/>
          </a:prstGeom>
          <a:noFill/>
        </p:spPr>
        <p:txBody>
          <a:bodyPr wrap="square" rtlCol="0">
            <a:spAutoFit/>
          </a:bodyPr>
          <a:lstStyle/>
          <a:p>
            <a:pPr algn="ctr"/>
            <a:r>
              <a:rPr lang="fr-FR" dirty="0">
                <a:latin typeface="Corbel" panose="020B0503020204020204" pitchFamily="34" charset="0"/>
              </a:rPr>
              <a:t>Double wishbone  </a:t>
            </a:r>
          </a:p>
        </p:txBody>
      </p:sp>
      <p:cxnSp>
        <p:nvCxnSpPr>
          <p:cNvPr id="11" name="Connecteur droit avec flèche 10">
            <a:extLst>
              <a:ext uri="{FF2B5EF4-FFF2-40B4-BE49-F238E27FC236}">
                <a16:creationId xmlns:a16="http://schemas.microsoft.com/office/drawing/2014/main" id="{0FF2582A-F328-4AAC-9F7A-FBB46C50C9F4}"/>
              </a:ext>
            </a:extLst>
          </p:cNvPr>
          <p:cNvCxnSpPr>
            <a:cxnSpLocks/>
            <a:stCxn id="12" idx="0"/>
          </p:cNvCxnSpPr>
          <p:nvPr/>
        </p:nvCxnSpPr>
        <p:spPr>
          <a:xfrm flipV="1">
            <a:off x="2927608" y="3556000"/>
            <a:ext cx="1549142" cy="987382"/>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12" name="ZoneTexte 11">
            <a:extLst>
              <a:ext uri="{FF2B5EF4-FFF2-40B4-BE49-F238E27FC236}">
                <a16:creationId xmlns:a16="http://schemas.microsoft.com/office/drawing/2014/main" id="{14DA0FD5-EF3C-4088-89D8-899BDEADD643}"/>
              </a:ext>
            </a:extLst>
          </p:cNvPr>
          <p:cNvSpPr txBox="1"/>
          <p:nvPr/>
        </p:nvSpPr>
        <p:spPr>
          <a:xfrm>
            <a:off x="1651516" y="4543382"/>
            <a:ext cx="2552184" cy="307777"/>
          </a:xfrm>
          <a:prstGeom prst="rect">
            <a:avLst/>
          </a:prstGeom>
          <a:noFill/>
        </p:spPr>
        <p:txBody>
          <a:bodyPr wrap="square" rtlCol="0">
            <a:spAutoFit/>
          </a:bodyPr>
          <a:lstStyle/>
          <a:p>
            <a:pPr algn="ctr"/>
            <a:r>
              <a:rPr lang="fr-FR" dirty="0" err="1">
                <a:latin typeface="Corbel" panose="020B0503020204020204" pitchFamily="34" charset="0"/>
              </a:rPr>
              <a:t>Drexler</a:t>
            </a:r>
            <a:r>
              <a:rPr lang="fr-FR" dirty="0">
                <a:latin typeface="Corbel" panose="020B0503020204020204" pitchFamily="34" charset="0"/>
              </a:rPr>
              <a:t> </a:t>
            </a:r>
            <a:r>
              <a:rPr lang="fr-FR" dirty="0" err="1">
                <a:latin typeface="Corbel" panose="020B0503020204020204" pitchFamily="34" charset="0"/>
              </a:rPr>
              <a:t>limited</a:t>
            </a:r>
            <a:r>
              <a:rPr lang="fr-FR" dirty="0">
                <a:latin typeface="Corbel" panose="020B0503020204020204" pitchFamily="34" charset="0"/>
              </a:rPr>
              <a:t> slip </a:t>
            </a:r>
            <a:r>
              <a:rPr lang="fr-FR" dirty="0" err="1">
                <a:latin typeface="Corbel" panose="020B0503020204020204" pitchFamily="34" charset="0"/>
              </a:rPr>
              <a:t>differential</a:t>
            </a:r>
            <a:endParaRPr lang="fr-FR" dirty="0">
              <a:latin typeface="Corbel" panose="020B0503020204020204" pitchFamily="34" charset="0"/>
            </a:endParaRPr>
          </a:p>
        </p:txBody>
      </p:sp>
      <p:cxnSp>
        <p:nvCxnSpPr>
          <p:cNvPr id="16" name="Connecteur droit avec flèche 15">
            <a:extLst>
              <a:ext uri="{FF2B5EF4-FFF2-40B4-BE49-F238E27FC236}">
                <a16:creationId xmlns:a16="http://schemas.microsoft.com/office/drawing/2014/main" id="{CD6128B2-278D-431D-B346-F9E4D4E257B1}"/>
              </a:ext>
            </a:extLst>
          </p:cNvPr>
          <p:cNvCxnSpPr>
            <a:cxnSpLocks/>
            <a:stCxn id="17" idx="2"/>
          </p:cNvCxnSpPr>
          <p:nvPr/>
        </p:nvCxnSpPr>
        <p:spPr>
          <a:xfrm flipH="1">
            <a:off x="6577186" y="1312446"/>
            <a:ext cx="1177667" cy="751304"/>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17" name="ZoneTexte 16">
            <a:extLst>
              <a:ext uri="{FF2B5EF4-FFF2-40B4-BE49-F238E27FC236}">
                <a16:creationId xmlns:a16="http://schemas.microsoft.com/office/drawing/2014/main" id="{DD3D731A-9F19-404D-A7FF-75AFD74DCBD3}"/>
              </a:ext>
            </a:extLst>
          </p:cNvPr>
          <p:cNvSpPr txBox="1"/>
          <p:nvPr/>
        </p:nvSpPr>
        <p:spPr>
          <a:xfrm>
            <a:off x="6723236" y="1004669"/>
            <a:ext cx="2063234" cy="307777"/>
          </a:xfrm>
          <a:prstGeom prst="rect">
            <a:avLst/>
          </a:prstGeom>
          <a:noFill/>
        </p:spPr>
        <p:txBody>
          <a:bodyPr wrap="square" rtlCol="0">
            <a:spAutoFit/>
          </a:bodyPr>
          <a:lstStyle/>
          <a:p>
            <a:pPr algn="ctr"/>
            <a:r>
              <a:rPr lang="fr-FR" dirty="0">
                <a:latin typeface="Corbel" panose="020B0503020204020204" pitchFamily="34" charset="0"/>
              </a:rPr>
              <a:t>Push Rod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370"/>
        <p:cNvGrpSpPr/>
        <p:nvPr/>
      </p:nvGrpSpPr>
      <p:grpSpPr>
        <a:xfrm>
          <a:off x="0" y="0"/>
          <a:ext cx="0" cy="0"/>
          <a:chOff x="0" y="0"/>
          <a:chExt cx="0" cy="0"/>
        </a:xfrm>
      </p:grpSpPr>
      <p:sp>
        <p:nvSpPr>
          <p:cNvPr id="371" name="Google Shape;371;p54"/>
          <p:cNvSpPr txBox="1">
            <a:spLocks noGrp="1"/>
          </p:cNvSpPr>
          <p:nvPr>
            <p:ph type="title"/>
          </p:nvPr>
        </p:nvSpPr>
        <p:spPr>
          <a:xfrm>
            <a:off x="439270" y="131007"/>
            <a:ext cx="8347200" cy="417000"/>
          </a:xfrm>
          <a:prstGeom prst="rect">
            <a:avLst/>
          </a:prstGeom>
        </p:spPr>
        <p:txBody>
          <a:bodyPr spcFirstLastPara="1" wrap="square" lIns="48975" tIns="24475" rIns="48975" bIns="24475" anchor="ctr" anchorCtr="0">
            <a:noAutofit/>
          </a:bodyPr>
          <a:lstStyle/>
          <a:p>
            <a:pPr marL="0" lvl="0" indent="0" algn="l" rtl="0">
              <a:spcBef>
                <a:spcPts val="0"/>
              </a:spcBef>
              <a:spcAft>
                <a:spcPts val="0"/>
              </a:spcAft>
              <a:buNone/>
            </a:pPr>
            <a:r>
              <a:rPr lang="fr"/>
              <a:t>Powertrain</a:t>
            </a:r>
            <a:endParaRPr/>
          </a:p>
        </p:txBody>
      </p:sp>
      <p:sp>
        <p:nvSpPr>
          <p:cNvPr id="372" name="Google Shape;372;p54"/>
          <p:cNvSpPr txBox="1">
            <a:spLocks noGrp="1"/>
          </p:cNvSpPr>
          <p:nvPr>
            <p:ph type="body" idx="1"/>
          </p:nvPr>
        </p:nvSpPr>
        <p:spPr>
          <a:xfrm>
            <a:off x="315794" y="829756"/>
            <a:ext cx="8545200" cy="3758400"/>
          </a:xfrm>
          <a:prstGeom prst="rect">
            <a:avLst/>
          </a:prstGeom>
        </p:spPr>
        <p:txBody>
          <a:bodyPr spcFirstLastPara="1" wrap="square" lIns="48975" tIns="24475" rIns="48975" bIns="24475" anchor="t" anchorCtr="0">
            <a:noAutofit/>
          </a:bodyPr>
          <a:lstStyle/>
          <a:p>
            <a:pPr marL="457200" lvl="0" indent="-292100" algn="l" rtl="0">
              <a:spcBef>
                <a:spcPts val="700"/>
              </a:spcBef>
              <a:spcAft>
                <a:spcPts val="0"/>
              </a:spcAft>
              <a:buSzPts val="1000"/>
              <a:buChar char="●"/>
            </a:pPr>
            <a:r>
              <a:rPr lang="fr"/>
              <a:t>2 driven wheels (rear)</a:t>
            </a:r>
            <a:endParaRPr/>
          </a:p>
          <a:p>
            <a:pPr marL="457200" lvl="0" indent="-292100" algn="l" rtl="0">
              <a:spcBef>
                <a:spcPts val="0"/>
              </a:spcBef>
              <a:spcAft>
                <a:spcPts val="0"/>
              </a:spcAft>
              <a:buSzPts val="1000"/>
              <a:buChar char="●"/>
            </a:pPr>
            <a:r>
              <a:rPr lang="fr"/>
              <a:t>One motor: EMRAX 228</a:t>
            </a:r>
            <a:endParaRPr/>
          </a:p>
          <a:p>
            <a:pPr marL="457200" lvl="0" indent="-292100" algn="l" rtl="0">
              <a:spcBef>
                <a:spcPts val="0"/>
              </a:spcBef>
              <a:spcAft>
                <a:spcPts val="0"/>
              </a:spcAft>
              <a:buSzPts val="1000"/>
              <a:buChar char="●"/>
            </a:pPr>
            <a:r>
              <a:rPr lang="fr"/>
              <a:t>Controller: BAMOCAR D3 </a:t>
            </a:r>
            <a:endParaRPr/>
          </a:p>
          <a:p>
            <a:pPr marL="457200" lvl="0" indent="-292100" algn="l" rtl="0">
              <a:spcBef>
                <a:spcPts val="0"/>
              </a:spcBef>
              <a:spcAft>
                <a:spcPts val="0"/>
              </a:spcAft>
              <a:buSzPts val="1000"/>
              <a:buChar char="●"/>
            </a:pPr>
            <a:r>
              <a:rPr lang="fr"/>
              <a:t>Battery pack: 7,3 kWh</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25EC185-FA35-4D88-AC99-5EFFCE56F864}"/>
              </a:ext>
            </a:extLst>
          </p:cNvPr>
          <p:cNvSpPr>
            <a:spLocks noGrp="1"/>
          </p:cNvSpPr>
          <p:nvPr>
            <p:ph type="title"/>
          </p:nvPr>
        </p:nvSpPr>
        <p:spPr/>
        <p:txBody>
          <a:bodyPr/>
          <a:lstStyle/>
          <a:p>
            <a:r>
              <a:rPr lang="fr-FR" dirty="0" err="1"/>
              <a:t>Powertrain</a:t>
            </a:r>
            <a:endParaRPr lang="fr-FR" dirty="0"/>
          </a:p>
        </p:txBody>
      </p:sp>
      <p:pic>
        <p:nvPicPr>
          <p:cNvPr id="4" name="Graphique 3">
            <a:extLst>
              <a:ext uri="{FF2B5EF4-FFF2-40B4-BE49-F238E27FC236}">
                <a16:creationId xmlns:a16="http://schemas.microsoft.com/office/drawing/2014/main" id="{6BEF11B5-0F93-4FF1-ABE8-0909800B329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25479" y="272702"/>
            <a:ext cx="6271587" cy="4436001"/>
          </a:xfrm>
          <a:prstGeom prst="rect">
            <a:avLst/>
          </a:prstGeom>
        </p:spPr>
      </p:pic>
      <p:cxnSp>
        <p:nvCxnSpPr>
          <p:cNvPr id="5" name="Connecteur droit avec flèche 4">
            <a:extLst>
              <a:ext uri="{FF2B5EF4-FFF2-40B4-BE49-F238E27FC236}">
                <a16:creationId xmlns:a16="http://schemas.microsoft.com/office/drawing/2014/main" id="{76038E80-1413-420F-8D39-75A07F0B1664}"/>
              </a:ext>
            </a:extLst>
          </p:cNvPr>
          <p:cNvCxnSpPr>
            <a:cxnSpLocks/>
            <a:stCxn id="6" idx="2"/>
          </p:cNvCxnSpPr>
          <p:nvPr/>
        </p:nvCxnSpPr>
        <p:spPr>
          <a:xfrm>
            <a:off x="2324807" y="1238431"/>
            <a:ext cx="1574382" cy="1391355"/>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6" name="ZoneTexte 5">
            <a:extLst>
              <a:ext uri="{FF2B5EF4-FFF2-40B4-BE49-F238E27FC236}">
                <a16:creationId xmlns:a16="http://schemas.microsoft.com/office/drawing/2014/main" id="{F6AB3DBE-9104-4985-A128-5DF8BF0BC64F}"/>
              </a:ext>
            </a:extLst>
          </p:cNvPr>
          <p:cNvSpPr txBox="1"/>
          <p:nvPr/>
        </p:nvSpPr>
        <p:spPr>
          <a:xfrm>
            <a:off x="1174692" y="930654"/>
            <a:ext cx="2300230" cy="307777"/>
          </a:xfrm>
          <a:prstGeom prst="rect">
            <a:avLst/>
          </a:prstGeom>
          <a:noFill/>
        </p:spPr>
        <p:txBody>
          <a:bodyPr wrap="square" rtlCol="0">
            <a:spAutoFit/>
          </a:bodyPr>
          <a:lstStyle/>
          <a:p>
            <a:pPr algn="ctr"/>
            <a:r>
              <a:rPr lang="fr-FR" dirty="0" err="1">
                <a:latin typeface="Corbel" panose="020B0503020204020204" pitchFamily="34" charset="0"/>
              </a:rPr>
              <a:t>Motor</a:t>
            </a:r>
            <a:r>
              <a:rPr lang="fr-FR" dirty="0">
                <a:latin typeface="Corbel" panose="020B0503020204020204" pitchFamily="34" charset="0"/>
              </a:rPr>
              <a:t> EMRAX 228: 80 kW</a:t>
            </a:r>
          </a:p>
        </p:txBody>
      </p:sp>
      <p:cxnSp>
        <p:nvCxnSpPr>
          <p:cNvPr id="8" name="Connecteur droit avec flèche 7">
            <a:extLst>
              <a:ext uri="{FF2B5EF4-FFF2-40B4-BE49-F238E27FC236}">
                <a16:creationId xmlns:a16="http://schemas.microsoft.com/office/drawing/2014/main" id="{620D3D4D-E9A8-4326-8447-B5537312DE78}"/>
              </a:ext>
            </a:extLst>
          </p:cNvPr>
          <p:cNvCxnSpPr>
            <a:cxnSpLocks/>
            <a:stCxn id="9" idx="1"/>
          </p:cNvCxnSpPr>
          <p:nvPr/>
        </p:nvCxnSpPr>
        <p:spPr>
          <a:xfrm flipH="1" flipV="1">
            <a:off x="5769935" y="3174348"/>
            <a:ext cx="1230725" cy="336753"/>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9" name="ZoneTexte 8">
            <a:extLst>
              <a:ext uri="{FF2B5EF4-FFF2-40B4-BE49-F238E27FC236}">
                <a16:creationId xmlns:a16="http://schemas.microsoft.com/office/drawing/2014/main" id="{E4452041-11CB-49CF-8B17-CD0EEB13307D}"/>
              </a:ext>
            </a:extLst>
          </p:cNvPr>
          <p:cNvSpPr txBox="1"/>
          <p:nvPr/>
        </p:nvSpPr>
        <p:spPr>
          <a:xfrm>
            <a:off x="7000660" y="3357212"/>
            <a:ext cx="1835049" cy="307777"/>
          </a:xfrm>
          <a:prstGeom prst="rect">
            <a:avLst/>
          </a:prstGeom>
          <a:noFill/>
        </p:spPr>
        <p:txBody>
          <a:bodyPr wrap="square" rtlCol="0">
            <a:spAutoFit/>
          </a:bodyPr>
          <a:lstStyle/>
          <a:p>
            <a:pPr algn="ctr"/>
            <a:r>
              <a:rPr lang="fr-FR" dirty="0" err="1">
                <a:latin typeface="Corbel" panose="020B0503020204020204" pitchFamily="34" charset="0"/>
              </a:rPr>
              <a:t>Accumulator</a:t>
            </a:r>
            <a:r>
              <a:rPr lang="fr-FR" dirty="0">
                <a:latin typeface="Corbel" panose="020B0503020204020204" pitchFamily="34" charset="0"/>
              </a:rPr>
              <a:t>: 7.3 kWh</a:t>
            </a:r>
          </a:p>
        </p:txBody>
      </p:sp>
      <p:cxnSp>
        <p:nvCxnSpPr>
          <p:cNvPr id="11" name="Connecteur droit avec flèche 10">
            <a:extLst>
              <a:ext uri="{FF2B5EF4-FFF2-40B4-BE49-F238E27FC236}">
                <a16:creationId xmlns:a16="http://schemas.microsoft.com/office/drawing/2014/main" id="{73A8E60A-D6A6-4C09-9A9F-DDA178E4B0F2}"/>
              </a:ext>
            </a:extLst>
          </p:cNvPr>
          <p:cNvCxnSpPr>
            <a:cxnSpLocks/>
            <a:stCxn id="12" idx="1"/>
          </p:cNvCxnSpPr>
          <p:nvPr/>
        </p:nvCxnSpPr>
        <p:spPr>
          <a:xfrm flipH="1">
            <a:off x="5380076" y="1665474"/>
            <a:ext cx="1234642" cy="227121"/>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12" name="ZoneTexte 11">
            <a:extLst>
              <a:ext uri="{FF2B5EF4-FFF2-40B4-BE49-F238E27FC236}">
                <a16:creationId xmlns:a16="http://schemas.microsoft.com/office/drawing/2014/main" id="{607B3A79-4599-4823-8E0C-598F82BBC5B8}"/>
              </a:ext>
            </a:extLst>
          </p:cNvPr>
          <p:cNvSpPr txBox="1"/>
          <p:nvPr/>
        </p:nvSpPr>
        <p:spPr>
          <a:xfrm>
            <a:off x="6614718" y="1511585"/>
            <a:ext cx="2063234" cy="307777"/>
          </a:xfrm>
          <a:prstGeom prst="rect">
            <a:avLst/>
          </a:prstGeom>
          <a:noFill/>
        </p:spPr>
        <p:txBody>
          <a:bodyPr wrap="square" rtlCol="0">
            <a:spAutoFit/>
          </a:bodyPr>
          <a:lstStyle/>
          <a:p>
            <a:pPr algn="ctr"/>
            <a:r>
              <a:rPr lang="fr-FR" dirty="0" err="1">
                <a:latin typeface="Corbel" panose="020B0503020204020204" pitchFamily="34" charset="0"/>
              </a:rPr>
              <a:t>Inverter</a:t>
            </a:r>
            <a:r>
              <a:rPr lang="fr-FR" dirty="0">
                <a:latin typeface="Corbel" panose="020B0503020204020204" pitchFamily="34" charset="0"/>
              </a:rPr>
              <a:t> BAMOCAR D3</a:t>
            </a:r>
          </a:p>
        </p:txBody>
      </p:sp>
      <p:cxnSp>
        <p:nvCxnSpPr>
          <p:cNvPr id="13" name="Connecteur droit avec flèche 12">
            <a:extLst>
              <a:ext uri="{FF2B5EF4-FFF2-40B4-BE49-F238E27FC236}">
                <a16:creationId xmlns:a16="http://schemas.microsoft.com/office/drawing/2014/main" id="{1079C32F-4CB2-4B58-889D-A3CA1BEC6EEB}"/>
              </a:ext>
            </a:extLst>
          </p:cNvPr>
          <p:cNvCxnSpPr>
            <a:cxnSpLocks/>
            <a:stCxn id="14" idx="0"/>
          </p:cNvCxnSpPr>
          <p:nvPr/>
        </p:nvCxnSpPr>
        <p:spPr>
          <a:xfrm flipH="1" flipV="1">
            <a:off x="1564043" y="3253563"/>
            <a:ext cx="1031617" cy="1199434"/>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14" name="ZoneTexte 13">
            <a:extLst>
              <a:ext uri="{FF2B5EF4-FFF2-40B4-BE49-F238E27FC236}">
                <a16:creationId xmlns:a16="http://schemas.microsoft.com/office/drawing/2014/main" id="{0174CA12-7892-4679-BE0B-6741B213C3A5}"/>
              </a:ext>
            </a:extLst>
          </p:cNvPr>
          <p:cNvSpPr txBox="1"/>
          <p:nvPr/>
        </p:nvSpPr>
        <p:spPr>
          <a:xfrm>
            <a:off x="1564043" y="4452997"/>
            <a:ext cx="2063234" cy="307777"/>
          </a:xfrm>
          <a:prstGeom prst="rect">
            <a:avLst/>
          </a:prstGeom>
          <a:noFill/>
        </p:spPr>
        <p:txBody>
          <a:bodyPr wrap="square" rtlCol="0">
            <a:spAutoFit/>
          </a:bodyPr>
          <a:lstStyle/>
          <a:p>
            <a:pPr algn="ctr"/>
            <a:r>
              <a:rPr lang="fr-FR" dirty="0">
                <a:latin typeface="Corbel" panose="020B0503020204020204" pitchFamily="34" charset="0"/>
              </a:rPr>
              <a:t>2 </a:t>
            </a:r>
            <a:r>
              <a:rPr lang="fr-FR" dirty="0" err="1">
                <a:latin typeface="Corbel" panose="020B0503020204020204" pitchFamily="34" charset="0"/>
              </a:rPr>
              <a:t>driven</a:t>
            </a:r>
            <a:r>
              <a:rPr lang="fr-FR" dirty="0">
                <a:latin typeface="Corbel" panose="020B0503020204020204" pitchFamily="34" charset="0"/>
              </a:rPr>
              <a:t> </a:t>
            </a:r>
            <a:r>
              <a:rPr lang="fr-FR" dirty="0" err="1">
                <a:latin typeface="Corbel" panose="020B0503020204020204" pitchFamily="34" charset="0"/>
              </a:rPr>
              <a:t>wheels</a:t>
            </a:r>
            <a:endParaRPr lang="fr-FR" dirty="0">
              <a:latin typeface="Corbel" panose="020B0503020204020204" pitchFamily="34" charset="0"/>
            </a:endParaRPr>
          </a:p>
        </p:txBody>
      </p:sp>
      <p:cxnSp>
        <p:nvCxnSpPr>
          <p:cNvPr id="15" name="Connecteur droit avec flèche 14">
            <a:extLst>
              <a:ext uri="{FF2B5EF4-FFF2-40B4-BE49-F238E27FC236}">
                <a16:creationId xmlns:a16="http://schemas.microsoft.com/office/drawing/2014/main" id="{C559500A-A562-4AAD-A4A7-37A5E7506243}"/>
              </a:ext>
            </a:extLst>
          </p:cNvPr>
          <p:cNvCxnSpPr>
            <a:cxnSpLocks/>
            <a:stCxn id="14" idx="0"/>
          </p:cNvCxnSpPr>
          <p:nvPr/>
        </p:nvCxnSpPr>
        <p:spPr>
          <a:xfrm flipV="1">
            <a:off x="2595660" y="4245186"/>
            <a:ext cx="3535797" cy="207811"/>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35" name="Connecteur droit avec flèche 34">
            <a:extLst>
              <a:ext uri="{FF2B5EF4-FFF2-40B4-BE49-F238E27FC236}">
                <a16:creationId xmlns:a16="http://schemas.microsoft.com/office/drawing/2014/main" id="{BF0F1973-D7BE-4922-85B8-76EAE054E113}"/>
              </a:ext>
            </a:extLst>
          </p:cNvPr>
          <p:cNvCxnSpPr>
            <a:cxnSpLocks/>
            <a:stCxn id="36" idx="2"/>
          </p:cNvCxnSpPr>
          <p:nvPr/>
        </p:nvCxnSpPr>
        <p:spPr>
          <a:xfrm>
            <a:off x="1109779" y="2350544"/>
            <a:ext cx="1517826" cy="644197"/>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36" name="ZoneTexte 35">
            <a:extLst>
              <a:ext uri="{FF2B5EF4-FFF2-40B4-BE49-F238E27FC236}">
                <a16:creationId xmlns:a16="http://schemas.microsoft.com/office/drawing/2014/main" id="{EDA8EA99-C288-4607-98BB-793147082C96}"/>
              </a:ext>
            </a:extLst>
          </p:cNvPr>
          <p:cNvSpPr txBox="1"/>
          <p:nvPr/>
        </p:nvSpPr>
        <p:spPr>
          <a:xfrm>
            <a:off x="78162" y="2042767"/>
            <a:ext cx="2063234" cy="307777"/>
          </a:xfrm>
          <a:prstGeom prst="rect">
            <a:avLst/>
          </a:prstGeom>
          <a:noFill/>
        </p:spPr>
        <p:txBody>
          <a:bodyPr wrap="square" rtlCol="0">
            <a:spAutoFit/>
          </a:bodyPr>
          <a:lstStyle/>
          <a:p>
            <a:pPr algn="ctr"/>
            <a:r>
              <a:rPr lang="fr-FR" dirty="0" err="1">
                <a:latin typeface="Corbel" panose="020B0503020204020204" pitchFamily="34" charset="0"/>
              </a:rPr>
              <a:t>Liquid</a:t>
            </a:r>
            <a:r>
              <a:rPr lang="fr-FR" dirty="0">
                <a:latin typeface="Corbel" panose="020B0503020204020204" pitchFamily="34" charset="0"/>
              </a:rPr>
              <a:t> </a:t>
            </a:r>
            <a:r>
              <a:rPr lang="fr-FR" dirty="0" err="1">
                <a:latin typeface="Corbel" panose="020B0503020204020204" pitchFamily="34" charset="0"/>
              </a:rPr>
              <a:t>Cooling</a:t>
            </a:r>
            <a:r>
              <a:rPr lang="fr-FR" dirty="0">
                <a:latin typeface="Corbel" panose="020B0503020204020204" pitchFamily="34" charset="0"/>
              </a:rPr>
              <a:t> system</a:t>
            </a:r>
          </a:p>
        </p:txBody>
      </p:sp>
    </p:spTree>
    <p:extLst>
      <p:ext uri="{BB962C8B-B14F-4D97-AF65-F5344CB8AC3E}">
        <p14:creationId xmlns:p14="http://schemas.microsoft.com/office/powerpoint/2010/main" val="86906378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Thème 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Thème 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1105</Words>
  <Application>Microsoft Office PowerPoint</Application>
  <PresentationFormat>Affichage à l'écran (16:9)</PresentationFormat>
  <Paragraphs>410</Paragraphs>
  <Slides>63</Slides>
  <Notes>49</Notes>
  <HiddenSlides>9</HiddenSlides>
  <MMClips>0</MMClips>
  <ScaleCrop>false</ScaleCrop>
  <HeadingPairs>
    <vt:vector size="6" baseType="variant">
      <vt:variant>
        <vt:lpstr>Polices utilisées</vt:lpstr>
      </vt:variant>
      <vt:variant>
        <vt:i4>7</vt:i4>
      </vt:variant>
      <vt:variant>
        <vt:lpstr>Thème</vt:lpstr>
      </vt:variant>
      <vt:variant>
        <vt:i4>3</vt:i4>
      </vt:variant>
      <vt:variant>
        <vt:lpstr>Titres des diapositives</vt:lpstr>
      </vt:variant>
      <vt:variant>
        <vt:i4>63</vt:i4>
      </vt:variant>
    </vt:vector>
  </HeadingPairs>
  <TitlesOfParts>
    <vt:vector size="73" baseType="lpstr">
      <vt:lpstr>Arial</vt:lpstr>
      <vt:lpstr>Arial Black</vt:lpstr>
      <vt:lpstr>Calibri</vt:lpstr>
      <vt:lpstr>Corbel</vt:lpstr>
      <vt:lpstr>Geo</vt:lpstr>
      <vt:lpstr>Open Sans</vt:lpstr>
      <vt:lpstr>Teko</vt:lpstr>
      <vt:lpstr>Simple Light</vt:lpstr>
      <vt:lpstr>Office Theme</vt:lpstr>
      <vt:lpstr>Office Theme</vt:lpstr>
      <vt:lpstr>A - Overall vehicle concept</vt:lpstr>
      <vt:lpstr>Objectives</vt:lpstr>
      <vt:lpstr>The vehicle</vt:lpstr>
      <vt:lpstr>Frame &amp; Body</vt:lpstr>
      <vt:lpstr>Suspension system</vt:lpstr>
      <vt:lpstr>Front Suspension System</vt:lpstr>
      <vt:lpstr>Rear Suspension System</vt:lpstr>
      <vt:lpstr>Powertrain</vt:lpstr>
      <vt:lpstr>Powertrain</vt:lpstr>
      <vt:lpstr>Overview</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ROADMAP</vt:lpstr>
      <vt:lpstr>Rappel des objectifs</vt:lpstr>
      <vt:lpstr>Planification Prévisionnelle du Projet</vt:lpstr>
      <vt:lpstr>Budget heure/Homme</vt:lpstr>
      <vt:lpstr>Budgets financiers</vt:lpstr>
      <vt:lpstr>Budgets financiers</vt:lpstr>
      <vt:lpstr>Budget massique</vt:lpstr>
      <vt:lpstr>Point compet - Listing des Livrables et Deadlines</vt:lpstr>
      <vt:lpstr>Rappels de performances visées et passées</vt:lpstr>
      <vt:lpstr>FS Rules</vt:lpstr>
      <vt:lpstr>Préparation des épreuves statiques</vt:lpstr>
      <vt:lpstr>Le Design Event</vt:lpstr>
      <vt:lpstr>Le Design Event</vt:lpstr>
      <vt:lpstr>REX</vt:lpstr>
      <vt:lpstr>Présentation PowerPoint</vt:lpstr>
      <vt:lpstr>CHASEA - Cahier des charges</vt:lpstr>
      <vt:lpstr>Présentation PowerPoint</vt:lpstr>
      <vt:lpstr>SXX (Name) : Simulation / Modèles</vt:lpstr>
      <vt:lpstr>SXX (Name) : Synthèse </vt:lpstr>
      <vt:lpstr>Présentation PowerPoint</vt:lpstr>
      <vt:lpstr>LASMECA - Cahier des charges</vt:lpstr>
      <vt:lpstr>Présentation PowerPoint</vt:lpstr>
      <vt:lpstr>SXX (Name) : Simulation / Modèles</vt:lpstr>
      <vt:lpstr>SXX (Name) : Synthèse </vt:lpstr>
      <vt:lpstr>Présentation PowerPoint</vt:lpstr>
      <vt:lpstr>CHAIPE - Cahier des charges</vt:lpstr>
      <vt:lpstr>Présentation PowerPoint</vt:lpstr>
      <vt:lpstr>SXX (Name) : Simulation / Modèles</vt:lpstr>
      <vt:lpstr>SXX (Name) : Synthèse </vt:lpstr>
      <vt:lpstr>Présentation PowerPoint</vt:lpstr>
      <vt:lpstr>BASTIE - Cahier des charges</vt:lpstr>
      <vt:lpstr>Présentation PowerPoint</vt:lpstr>
      <vt:lpstr>SXX (Name) : Simulation / Modèles</vt:lpstr>
      <vt:lpstr>SXX (Name) : Synthèse </vt:lpstr>
      <vt:lpstr>Présentation PowerPoint</vt:lpstr>
      <vt:lpstr>Statut du projet</vt:lpstr>
      <vt:lpstr>Conclusion</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 Overall vehicle design</dc:title>
  <dc:creator>Robin Niermaréchal</dc:creator>
  <cp:lastModifiedBy>Robin Niermaréchal</cp:lastModifiedBy>
  <cp:revision>6</cp:revision>
  <dcterms:modified xsi:type="dcterms:W3CDTF">2021-07-21T21:31:15Z</dcterms:modified>
</cp:coreProperties>
</file>